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ink/ink2.xml" ContentType="application/inkml+xml"/>
  <Override PartName="/ppt/notesSlides/notesSlide14.xml" ContentType="application/vnd.openxmlformats-officedocument.presentationml.notesSlide+xml"/>
  <Override PartName="/ppt/ink/ink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4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5.xml" ContentType="application/inkml+xml"/>
  <Override PartName="/ppt/notesSlides/notesSlide31.xml" ContentType="application/vnd.openxmlformats-officedocument.presentationml.notesSlide+xml"/>
  <Override PartName="/ppt/ink/ink6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7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ink/ink8.xml" ContentType="application/inkml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43.xml" ContentType="application/vnd.openxmlformats-officedocument.presentationml.notesSlide+xml"/>
  <Override PartName="/ppt/ink/ink12.xml" ContentType="application/inkml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ink/ink13.xml" ContentType="application/inkml+xml"/>
  <Override PartName="/ppt/notesSlides/notesSlide47.xml" ContentType="application/vnd.openxmlformats-officedocument.presentationml.notesSlide+xml"/>
  <Override PartName="/ppt/ink/ink14.xml" ContentType="application/inkml+xml"/>
  <Override PartName="/ppt/notesSlides/notesSlide48.xml" ContentType="application/vnd.openxmlformats-officedocument.presentationml.notesSlide+xml"/>
  <Override PartName="/ppt/ink/ink15.xml" ContentType="application/inkml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ink/ink16.xml" ContentType="application/inkml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ink/ink17.xml" ContentType="application/inkml+xml"/>
  <Override PartName="/ppt/notesSlides/notesSlide54.xml" ContentType="application/vnd.openxmlformats-officedocument.presentationml.notesSlide+xml"/>
  <Override PartName="/ppt/ink/ink18.xml" ContentType="application/inkml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1" r:id="rId3"/>
  </p:sldMasterIdLst>
  <p:notesMasterIdLst>
    <p:notesMasterId r:id="rId63"/>
  </p:notesMasterIdLst>
  <p:handoutMasterIdLst>
    <p:handoutMasterId r:id="rId64"/>
  </p:handoutMasterIdLst>
  <p:sldIdLst>
    <p:sldId id="273" r:id="rId4"/>
    <p:sldId id="430" r:id="rId5"/>
    <p:sldId id="374" r:id="rId6"/>
    <p:sldId id="423" r:id="rId7"/>
    <p:sldId id="373" r:id="rId8"/>
    <p:sldId id="425" r:id="rId9"/>
    <p:sldId id="426" r:id="rId10"/>
    <p:sldId id="333" r:id="rId11"/>
    <p:sldId id="335" r:id="rId12"/>
    <p:sldId id="336" r:id="rId13"/>
    <p:sldId id="337" r:id="rId14"/>
    <p:sldId id="389" r:id="rId15"/>
    <p:sldId id="390" r:id="rId16"/>
    <p:sldId id="391" r:id="rId17"/>
    <p:sldId id="340" r:id="rId18"/>
    <p:sldId id="334" r:id="rId19"/>
    <p:sldId id="338" r:id="rId20"/>
    <p:sldId id="339" r:id="rId21"/>
    <p:sldId id="427" r:id="rId22"/>
    <p:sldId id="341" r:id="rId23"/>
    <p:sldId id="342" r:id="rId24"/>
    <p:sldId id="343" r:id="rId25"/>
    <p:sldId id="344" r:id="rId26"/>
    <p:sldId id="393" r:id="rId27"/>
    <p:sldId id="346" r:id="rId28"/>
    <p:sldId id="424" r:id="rId29"/>
    <p:sldId id="376" r:id="rId30"/>
    <p:sldId id="375" r:id="rId31"/>
    <p:sldId id="377" r:id="rId32"/>
    <p:sldId id="347" r:id="rId33"/>
    <p:sldId id="429" r:id="rId34"/>
    <p:sldId id="350" r:id="rId35"/>
    <p:sldId id="387" r:id="rId36"/>
    <p:sldId id="388" r:id="rId37"/>
    <p:sldId id="42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421" r:id="rId47"/>
    <p:sldId id="422" r:id="rId48"/>
    <p:sldId id="402" r:id="rId49"/>
    <p:sldId id="405" r:id="rId50"/>
    <p:sldId id="404" r:id="rId51"/>
    <p:sldId id="420" r:id="rId52"/>
    <p:sldId id="406" r:id="rId53"/>
    <p:sldId id="407" r:id="rId54"/>
    <p:sldId id="408" r:id="rId55"/>
    <p:sldId id="409" r:id="rId56"/>
    <p:sldId id="410" r:id="rId57"/>
    <p:sldId id="411" r:id="rId58"/>
    <p:sldId id="412" r:id="rId59"/>
    <p:sldId id="413" r:id="rId60"/>
    <p:sldId id="414" r:id="rId61"/>
    <p:sldId id="416" r:id="rId6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2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89" autoAdjust="0"/>
  </p:normalViewPr>
  <p:slideViewPr>
    <p:cSldViewPr>
      <p:cViewPr>
        <p:scale>
          <a:sx n="75" d="100"/>
          <a:sy n="75" d="100"/>
        </p:scale>
        <p:origin x="-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737" y="0"/>
            <a:ext cx="3169810" cy="479733"/>
          </a:xfrm>
          <a:prstGeom prst="rect">
            <a:avLst/>
          </a:prstGeom>
        </p:spPr>
        <p:txBody>
          <a:bodyPr vert="horz" wrap="square" lIns="94704" tIns="47352" rIns="94704" bIns="4735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8E5A99-9BD2-49DB-83EA-E2D84E652533}" type="datetimeFigureOut">
              <a:rPr lang="en-US" altLang="en-US"/>
              <a:pPr/>
              <a:t>9/28/16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83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</p:spPr>
        <p:txBody>
          <a:bodyPr vert="horz" wrap="square" lIns="94704" tIns="47352" rIns="94704" bIns="4735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EDCF0A-67EE-481A-BFB2-B3B34FA35F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465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6T18:08:04.898"/>
    </inkml:context>
    <inkml:brush xml:id="br0">
      <inkml:brushProperty name="width" value="0.06048" units="cm"/>
      <inkml:brushProperty name="height" value="0.06048" units="cm"/>
      <inkml:brushProperty name="color" value="#FF0000"/>
    </inkml:brush>
    <inkml:brush xml:id="br1">
      <inkml:brushProperty name="width" value="0.08063" units="cm"/>
      <inkml:brushProperty name="height" value="0.08063" units="cm"/>
      <inkml:brushProperty name="color" value="#FF0000"/>
    </inkml:brush>
  </inkml:definitions>
  <inkml:trace contextRef="#ctx0" brushRef="#br0">15864 1716 9129,'-6'7'0,"-4"-3"0,-3-4 0,-4-4 0,2-3 0,1 0 0,3 2 0,1 0 0,3 0 0,0-1 0,2-1 533,-1 1 1,4 6 0,4 2 0,4 12-481,1 8 1,-3 6 0,3 9-1,-2 2 1,-2 2 0,-1 5-1,-2 2 35,0 2 1,0-6 0,0-2-56,0-4 0,0 0 0,0-2 1,0-5-1,0-4-190,0-5 0,0-7 1,0 1-109,0-2 292,0-7 0,0-21 1,0-10-109,0-4 0,-5-7 0,0-1 46,-2-4 1,0-2-1,-3 1 1,2 0 105,-2 1 1,1 1 0,-1 2 0,3 0 0,2 2 133,2 6 0,1 1 0,2 12 1,0 1-31,0 1 0,2 7 1,2 3-1,4 2-35,3 2 0,3 7 1,1 7-1,2 8 44,-2 6 1,-1 6 0,-2 0-1,1 2-79,-1 1 0,1-5 0,-1-3 0,1-3-177,-1-1 1,0-7 0,1-4 0,1-6-18,2-3 0,0-2 0,4-7-32,2-4 0,-2-9 0,0-5 1,1-4-25,-1-3 1,-4-6-1,-6 3 1,-3-1 0,-2 1 103,-2 2 0,-2 1 0,-1 4 0,-1 3 153,-3 5 1,2 1 51,-2 8 1,-1 9 0,1 9 0,1 12-142,1 10 1,2 8 0,0 2-1,0 1-77,0 0 0,2-3 0,3-5 0,8-4-590,6 0 0,5-3 0,1-8 0,-1-3-252,1-3 1,6-3 0,1-3 454,-1-4 1,0-2-1,-6-2 1,-2-2 0,-4-2 160,-6-4 280,-1-3 0,-10-2 0,3 1 0</inkml:trace>
  <inkml:trace contextRef="#ctx0" brushRef="#br0" timeOffset="671">16411 1890 8355,'-4'-17'-1819,"0"1"1793,1 1 0,1 1 1,1 1 469,-3 1 1,3 4-575,-4-1 329,4 7 1,1-2 9,0 8 1,1-2 0,2 7 0,1 2 0,0 3 148,2 2 0,-5 2 1,4-1-1,-4 3-163,-1 4 1,0-1 0,0 0 0,0-3-133,0 2 0,0-2 0,0-1 1,0-1 29,0-3 0,0-1-126,0-2-38,-6-5 1,4-8 0,-5-11 0,0-8-162,0-3 1,4-8 0,-1-3 115,3-6 0,1 1 0,0-4 0,0 3 94,0 3 0,0-3 1,0 8-1,1 0 1,3 5 126,4 4 0,3 1 0,2 7 1,-1 3-83,1 2 1,3 7 0,1-1-1,-2 3-38,-1 1 1,3 9 0,-1 5-1,-1 3 43,-1 1 1,-7 4 0,-3-1 0,-2 2-13,-2 2 1,0 4-1,0 0 1,-2-1 40,-2-2 0,-1-5 0,-5-2 0,3-1 114,1-3 1,1-1-19,1-2 1,2 1-150,-2-1 1,3 1 0,1-1 48,0 1 0,4-5 0,2 0-33,0 2 1,3 1 0,3 0-1,-1-1-155,-2-2 1,2-4 0,-3 3 0,3 0-214,1 0 1,1-3-1,-1 3 1,1-2-192,-1-2 1,5 3 0,-1-2 0,-1-1-265,-1-2 0,-1 3 780,-1 0 0,6-5 0,2-6 0</inkml:trace>
  <inkml:trace contextRef="#ctx0" brushRef="#br0" timeOffset="1227">16386 2673 9015,'-6'-6'136,"4"-4"0,-5 4 0,0 1 0,0-1 0,-3 2 1,-1 0-1,-1 0 0,-2 1 111,-3 2 0,2 1 1,-4 0-1,0 0 1,-1 1-1,-2 3 0,-1 5 36,-2 2 0,1-3 0,2 0-200,1 2 1,6 1 0,-1 1-313,2 1 0,7-5 1,3 0-127,2 2 0,9 0 1,4-2-1,6-4 279,2-2 0,6 2 0,5 0 0,1-1-12,-1-2 1,3 4 0,-5 2-1,-3 2 62,-3-1 0,-7 0 0,2 6 1,-5 1 211,-3 2 0,-5 5 0,-10-1 1,-5 2 194,-4 2 0,-11 0 0,1 0 1,-1-2-210,-1-2 1,2-3-1,2-6 1,2-1 142,5-2 0,2-4-913,1-5 1,8-5-1,6-5 1,10-5-1,10-6-691,7-2 0,8-4 0,5 0 1020,-1-2 1,-7-6-1,-2 3 1</inkml:trace>
  <inkml:trace contextRef="#ctx0" brushRef="#br0" timeOffset="1805">16510 2711 8355,'-5'5'-1857,"-3"-3"2939,-3-5 1,2-1-1,2 2 846,2-2-1763,1 3 1,5-3 0,3 8-1,6 3-184,5 0 1,-1 4-1,2-3 1,-2 2-1,-1-1 1,-1 0 0,1-1-1,-1 0-42,0 1 1,-3-5-1,-1 3 193,2-2 1,-3-1 0,0-5-56,-2-3 1,-1-3-1,-4-6 1,2 0-190,2-4 0,-3 2 0,3-6-82,-2-1 0,-2 4 1,0 1-1,0 4-65,0 0 0,4 5 1,1 1 209,2 1 0,-3 8 0,5 6 0,0 3 151,2 2 0,2 0 0,-1 3 0,1 0 55,-1-1 0,1-1 0,0-3 0,3-1 201,0-2 0,1-5 0,-5 1-126,1-2 0,-5-4 0,-1-2 0,-2-4-91,-2-3 0,-1-3 1,-2-3-225,0-3 1,-2 0 0,-1 1 0,-2-1 0,-2 3 49,-3-1 1,-1 1-1,0 5-1252,3-1 0,-2 1 1,5 1 146,-2 2 1,4 5 0,0 8 991,6 5 0,0 2 0,5 0 1,0-2 145,-1 0 0,10-1 0,-3 4 0</inkml:trace>
  <inkml:trace contextRef="#ctx0" brushRef="#br0" timeOffset="2629">17095 2363 8253,'7'12'-62,"-2"-4"1,-6-1-1,-2 2 1,-1 0-1,1 6 398,2 3 1,1 3 0,0 3 0,0-2 0,0-2 0,1 1 0,2 0-1,3-2-405,1-1 0,1-1 0,4-5 1,1 1-154,-1-1 0,-3-1 0,-1-3 0,0-2 0,0-2-727,1 0 0,-7-1 543,3-7 1,-21-9-1,-4-6 1</inkml:trace>
  <inkml:trace contextRef="#ctx0" brushRef="#br0" timeOffset="4310">16921 2450 8355,'0'7'607,"0"-2"1,5-5-1,4-1 1,3-2-552,5-1 1,6-6 0,8 2 0,-1-3-499,0-2 1,5 2-1,-2 3 1,2 2-359,-2 1 1,-4 4-1,-8-4 521,-5 4 1,-2 1 0,-2 0 0</inkml:trace>
  <inkml:trace contextRef="#ctx0" brushRef="#br0" timeOffset="4311">16996 2761 8355,'-6'12'1440,"3"-5"-121,-5-3-1323,5-3 1,5-1-1,9 0 1,7 0-1,4-1 1,5-3 0,4-4-278,3-3 1,-2 2-1,1 1 1,2-2-394,1-1 1,-3-3-1,-3-1 1,-2-3 288,-5-1 0,0-2 0,1-4 0</inkml:trace>
  <inkml:trace contextRef="#ctx0" brushRef="#br0" timeOffset="4312">17456 2276 8355,'0'-9'2895,"0"1"-2750,0 5 0,4 5 0,1 9 0,2 5 0,2 4 0,-1 2 1,-1 1-1,-2 2-388,-2 0 0,3-4 0,-2-1 0,0 2-614,1 2 0,-3-5 0,3-1 46,1 0 0,-5 0 0,2 2 635,-6-8 1,-15-5 0,-8-7 0</inkml:trace>
  <inkml:trace contextRef="#ctx0" brushRef="#br0" timeOffset="4313">17182 2425 8355,'-7'-6'1831,"2"3"-1522,5-5 0,1 4 1,6-4-1,8-1-325,9 3 0,9-5 0,1 2 1,6-2-475,6-1 0,2-1 0,2 1 0,0-1-157,0 1 1,-1 0 0,0-1 0,-4 1 105,-3-1 1,-5-3 540,-4-1 0,-2 1 0,-6 3 0</inkml:trace>
  <inkml:trace contextRef="#ctx0" brushRef="#br0" timeOffset="4314">17978 2126 8355,'7'-5'403,"-3"-3"1,-8-2-1,-3 0 1,-1 3 663,0 2 0,-1-1-1029,-3 2 0,-1 3 0,1-2 0,0 4-107,-1 3 1,-1 10 0,-1-1 0,-1 2-40,0 3 0,2 1 0,2 6 1,0-1-48,-1-4 1,2 8-1,3-5 1,4 1 142,2-2 0,2-3 0,2 3-81,2-1 1,0-6-1,8 1 1,6-5 0,4-4 0,3-2 0,4-1 0,2-4 0,-1 0-872,1 0 1,2-7 0,-6-4 602,-3-4 0,1-13 0,-6 2 1</inkml:trace>
  <inkml:trace contextRef="#ctx0" brushRef="#br0" timeOffset="4315">18177 2089 9419,'-5'-11'0,"-2"1"0,-2 3 553,1 2 0,4 1-9,-4 4 0,5 1 0,0 5-529,6 6 0,0 6 0,5 8 0,0 3 0,1 4 0,-2 3 0,-1 0 0,1-1-708,3-2 1,1-5-1,2 1 1,0-3 133,4-1 1,-3-6-1,4-2 1,-2-5 186,1-4 1,1-2 0,-3-7 0,0-4 317,-4-3 54,2-8 0,-6-9 0,5-7 0</inkml:trace>
  <inkml:trace contextRef="#ctx0" brushRef="#br0" timeOffset="4316">18389 1940 8355,'0'-13'662,"0"1"1,0 0-270,0-1 1,0 8 0,0 6 42,0 10 0,0 7 0,0 7 0,0 1-446,0 3 0,1-1 0,3 3 0,3 1-509,0 0 0,4-4 0,-3 2 72,3 0 1,0-3-1,-1 2 1,-3-3-1,0-1 44,0 0 1,-4-5 0,-1 0-57,-4-2 1,-11 4-1,-6-3 1</inkml:trace>
  <inkml:trace contextRef="#ctx0" brushRef="#br0" timeOffset="4317">18190 2325 8566,'7'-5'0,"-2"-2"0,1-1 1017,2-1 0,-1 1-616,1-4 1,2-1 0,6 1 0,6-1-496,6 1 1,-2 1 0,5 1-1,-1 3-1498,3 2 1,-2-1 862,-2 2 0,-3-3 0,-1-5 0</inkml:trace>
  <inkml:trace contextRef="#ctx0" brushRef="#br0" timeOffset="5346">15130 1505 6717,'-13'-2'303,"1"-2"1,5-3 0,3-5-54,2-1 0,2 1 0,2-1 0,2 1-76,4 0 1,3 5 0,2 3 0,-1 2 51,1 2 0,3 13 1,1 7-368,-2 11 1,-1 7 0,-2 9 0,1 13 53,-1 12 1,-4 13 0,-1 13 0,-3-46 0,-1 1 93,1 3 0,-1 0 1,-1 3-1,-1 0 1,1 0-1,0 1 1,-1 2-1,-1 0 1,1 0-1,-2 0 120,1-1 1,0 0 0,0 0 0,0-1-1,0-3 1,0 0 0,0-3 0,0-1-25,0-1 0,0-3 0,6 37 1,2-5-1,3-9-202,2-9 1,3-4 0,2-9 0,2-6-101,2-4 1,0-6 0,0-3-1,-1-8 97,1-3 1,3-8 0,2-5 0,2-1 221,-1-4 0,4-2 1,2-4-1,5-4-30,3-3 0,9-3 0,1-3-26,8-3 0,10-5 0,16-4 0,-40 12 0,2-1-71,3-1 0,1-2 0,1 0 0,1-2 0,1-2 0,2 0 0,1 0 0,1 1 1,1-1-1,-1 0-33,-1 0 1,0 0 0,2 0-1,0 0 1,-3 0 0,0 1-1,0-1 1,0 1 49,0 1 0,0 1 1,0-1-1,1 1 1,-4 2-1,-1 0 1,1 0-1,0-1-10,-2 1 0,0 0 0,2 1 0,0 1 0,-3 0 0,0 1 0,1 1 0,0 2-7,-2 0 0,0 1 0,3-1 0,-2 1 1,35-7-1,-2 0 14,-4-1 0,-9 6 1,-6-2-1,-7 5 37,-9 3 0,-4 0 0,-9 5 49,-3 1 0,-7-3 0,-7 2 0,-1 1 6,-2 2 0,-3 7 1,-2 2-34,-2 3 1,-2 0-1,-5-1 165,3-2 1,-3-1-102,-6 1 0,-3-2 1,-5-6-78,-1 0 0,1-5 1,0-1-1,-1-4-92,1-4 0,-1-8 0,1-1 0,-1-7-20,1-1 0,-1-7 0,0-6 0,-3-4-127,0-7 0,-2-6 0,1-7 57,-3-7 0,-5-2 0,-3-7 0,-2-3 94,-2-2 1,4 1 0,1-5 0,3 6 0,5 4 57,1 6 1,1 0 0,5 10 0,1 5 382,2 7 1,-2 1 0,4 10-1,-1 0-154,0 2 1,0 9 0,-5 5 0,1 5-88,-1 2 0,-5 6 0,-1 0 1,-2 4-184,0 2 1,-1 3-1,-7-4 1,-4 3-72,-3 1 1,-5 2 0,-3 3 0,-5-2-92,-6-1 1,-16 0 0,-10 4 149,-12 0 0,-2 5 0,40 0 0,-1 0 0,-3 2 0,-2 1 20,-2 2 1,-1 1 0,-4 3 0,-1 1 0,-3 2 0,-1 0 0,-2 3 0,-1 1-44,-3 1 0,-1 1 0,0 2 1,0 0-1,0 1 0,0 0 1,-2 1-1,1 0 0,1-1 1,2-2 227,5-2 0,0-1 0,-3 0 0,1-2 0,10-4 0,1-1 0,2-1 0,0 0-46,1-1 0,0-2 1,7 0-1,1-2 1,0-2-1,1-1 1,-42 4-90,11-5 0,15-4 1,7-4-1,6-6-264,6-5 0,5-3 0,8-4 0,3 2-683,4 2 0,8 0 0,6 3 0,5-3-272,6-1 0,-3-7 1,1-6-1</inkml:trace>
  <inkml:trace contextRef="#ctx0" brushRef="#br0" timeOffset="48982">18625 1766 8355,'0'7'-1052,"0"-3"0,0-8 1041,0-5 0,1 0 1,2-1-1,1 2 0,0-1 1,1 1-1,-1 0 202,-1-2 1,-2 3 254,-1-1 1,0 4-10,0-4 606,-6 5 0,1-8-385,-3 2 1,3 4-1,8-1-36,1 1 1,6 3-391,-2-2 1,2 2 0,0-1-1,-2-1-48,2 1 0,-4 2 0,3 1 0,0 0 12,3 0 1,0-2-1,2-1-92,2-1 0,0-1 0,4 2 0,2-3-9,2 0 1,1 1 0,0-2-1,-4 2-51</inkml:trace>
  <inkml:trace contextRef="#ctx0" brushRef="#br0" timeOffset="18740">19769 1020 6691,'-4'-13'475,"0"1"1,-4-1-1,4 1 1,1-1-1,1 1 1,2 0 376,0-1 0,0 5-727,0 0 1,2 5-1,1 0 37,1 6 1,4 4 0,-2 7 0,-1 2 0,2 5 125,0 2 0,-3 8 1,4 3-1,1 6-147,-2 6 1,0 9 0,-5 9 0,2 6 24,-1 3 0,-1 10 1,-2-5-1,-2 3-58,-2 2 1,1-5-1,-5 2 1,-2-4-66,-1-6 1,4 3-1,2-13 1,1-4-192,0-3 0,-1-2 1,5-10-1,0 0-130,0-3 1,5-6 0,0-4 0,2-6 19,3-6 0,1-3 0,1-5-964,1-4 1,0-4 0,3-4 331,0-4 0,6-14 0,-2-5 1</inkml:trace>
  <inkml:trace contextRef="#ctx0" brushRef="#br0" timeOffset="20282">19782 957 7949,'-4'-8'303,"0"0"1,-2 0-1,3-5 1,-1 1-1,1-1 1,2 1 805,1-1 1,1 1-895,3 0 1,3 5 0,7 3 0,3 2-40,4 2 0,3 2 0,5 0 0,5 4-99,2 1 1,6-5 0,4 4 0,2-2 16,2 0 0,5 0 0,3-4 0,2-1-58,-2-3 0,10-2 0,-3-3-41,1 0 0,-1 1 0,7-4 0,0-1 4,-5 1 1,-2 1 0,-4 1-1,-3 2-129,-4-2 0,-4 3 0,-5 0 1,-3 2-1,-5 2-21,-4 2 1,2-3 0,-6-1 0,0 1 131,1-1 1,-3 3 0,2-2 0,-4 3-10,-5 1 0,2 0 1,-5 0-1,-2 1 69,-1 3 1,-2-2-1,1 3 26,-1 1 0,-1-3 0,-2 5-121,-5 1 0,1-2 3,-1 2 48,1-1 0,-5 4 1,0 1-12,0-1 1,0-3 0,0-1 77,0 2 1,0-4 0,0 3 51,0 0 1,0 7 0,0 0 0,0 1-6,0 1 0,0 1 0,0 7 0,0 2-3,0 1 0,0 10 0,0-1 1,0 5-19,0 4 0,1 1 1,2 4-1,2 0-51,2 2 0,-3 1 0,5-2 1,-1 1 21,-1-2 1,3 2 0,-5-3-38,2-3 1,-4 4 0,2 1 0,-1 0 34,1-2 1,0-1-1,-2 0 1,1-2-1,-1-2-36,-2-5 0,3-2 1,2-2-1,-1 0-16,1 1 0,2-5 1,-2-1-1,-1-2-137,1-2 1,2-2 0,-2-1-1,-1-2 34,1-2 0,2 2 0,-3-3 0,1 0 77,0 1 1,-2-1 0,-3 2-1,2-3 40,1-1 1,0 3 0,-4-5 0,0-1-50,0-1 1,0-1 0,0-1 97,0 1 0,0-1-94,0 0 1,0-3-61,0-1 0,-1-5 25,-3 1 1,-3-3 13,-6-1 0,1 0 0,-1 0 1,1-1-16,-1-3 0,1 2 0,-2-2 0,-2 1 19,-5-1 1,-3 3 0,0-5-1,-3 2 40,-2 0 1,2-1 0,-7 2 0,1-3 34,1-1 1,-8 5 0,3-3 10,-2 4 1,-1-3-1,0 0 1,-3 1-1,1 2-17,-1 1 1,-3 1-1,3 2-2,-1 1 0,4 4 0,-3-2 0,2 1 0,-1 1 25,2-1 0,1 4 1,2-4-1,0 1-41,-1 0 0,2-3 0,2 3 1,2 0 13,2-1 1,-3 3 0,2-6-1,1 0-2,-1 2 1,2-5 0,4 3 0,2-3-14,2-1 1,-2 0-1,3 0 1,0 0 30,-1 0 1,4 5 0,-2-1-46,1-1 0,0-1 0,3 1 0,-2 1-19,2-1 1,1 0 0,2-1-1,-2 3 19,-3-3 0,8 0 0,-4-2 1,2 0-1,0 0 0,-1 0 0,3 0 0,1 0-39,-2 0 1,-1 0 0,-1 0 15,0 0 1,3 0 0,1 0 67,-2 0 0,3-4 0,-1-1 113,-2 3 1,3 0-115,-1 2 1,5-1-1,-2-2 46,-1-1 1,5-1-76,-3 0 0,2 3 1,2-7 30,0 0 0,-4-2 0,0-2-11,1 1 0,2 3 0,1 1 1,0-2 1,-4 4 0,0-3 0,1 0-10,2-2 1,-1-2 0,-1-1 0,-1-1-7,2-1 0,0-5 1,2 3-1,0-2 70,0-2 0,-4-1 0,0-2 0,1 0 38,2 0 0,-3-4 0,-1-1 0,3-2-30,0-2 0,2 2 0,0 0-123,0 2 0,0 5 1,0 4-1,0-1-735,0-2 0,0 5 0,0 3-3655,0 2 3267,0 7 0,-5 1 0,-2 6 0</inkml:trace>
  <inkml:trace contextRef="#ctx0" brushRef="#br0" timeOffset="21152">19968 1181 6603,'7'-5'1491,"-1"2"0,-6-3-1228,0 5 1,0 4 0,0 11-1,0 1 1,1 3 0,2 1 0,3 3-1,-1 0 71,1-1 0,-1 3 0,-2-4 1,1 2-303,-1-1 0,2 1 1,-1-5-147,-1-2 1,3-1 0,-2-2 0,-1 1 219,-2-1 0,-1-4-398,0 1 1,-1-6-1,-3-1 231,-5-4 1,2-5-1,-1-6 1,-2 1 62,-1-1 0,3-3 0,0-2 0,-2 0 73,-1 0 1,3-4-1,1 2 1,1 0 49,3-1 1,2 6 0,1-3-1,0 1 49,0 1 1,0-1-1,0 5-82,0-1 0,4 1 0,2 1-137,1 2 1,1 4 0,4 5 0,1-2-64,-1-2 0,2 3 0,1-3 0,2 4 36,-2 4 1,3-1 0,-1 5-1,-1 2 1,2 1 69,3 1 0,-3 1 1,0-1 107,0 0 1,-4 2 0,2 1 0,-2 3 0,-3 0-31,-3 0 0,2 0 0,-6-2 0,-1 1-32,-2 3 0,-2-5 0,-3 3 0,-4-1 5,-4-1 1,-1 1-1,-3-5 1,-1-1-40,-3-2 1,4 0 0,-4-5-1,2-1-30,3-2 0,-3-1 0,3-1-580,4-3 1,0 1-1,7-5 1,2-2-769,5-1 0,9-1 0,8-1 0</inkml:trace>
  <inkml:trace contextRef="#ctx0" brushRef="#br0" timeOffset="23703">20541 2400 7316,'-7'-6'1386,"1"6"-1237,6 0 1,4 6-1,2 8 1,-1 1-1,2 3 1,-1 1-1,-1 2-8,-2-2 1,-2 3 0,1-4 0,1 0-126,1 0 0,0 3 0,-4-4 0,0-2-110,0-1 0,0-6-213,0 0 277,0-5 1,-4 1 0,-2-8 0,1-4-76,-1-3 1,-4-7 0,4-2 0,-3 0 51,1-1 0,1 0 0,-3-4 0,4 0 86,0 1 1,-2 3 0,4 0 0,1-1 85,1-2 0,2 1 0,0 1 0,2 3 68,2 1 0,3-3 0,5 4 0,1 1-8,-1-2 1,1 5 0,0-1-145,4 5 1,-6 6-1,4-1-156,0 3 0,1 1 0,-4 0 0,-1 1 43,-3 3 0,-2 3 1,-6 5-1,0 2-178,0 3 1,0-3 0,-1 4 0,-2-2 146,-1 1 0,-5 3 1,4-2-1,-1 0 128,1 0 1,-3-1-1,3-5 1,3 2 139,0 3 0,2-3 0,0 2 0,0-2 59,0-2 0,2 1 0,0-1 0,4-1 36,1-2 0,1 2 1,5-4-210,-1-1 1,0 4-43,1-6 1,-1 5-1,1-4-259,-1 2 1,1-4-1,-2 2-2687,-3 1 2468,3-5 1,-4 5 0,5-6 0</inkml:trace>
  <inkml:trace contextRef="#ctx0" brushRef="#br0" timeOffset="24080">20976 2300 8355,'-12'7'0,"-1"-3"0,1-6 532,-1-2 0,1-1-47,-1 5 1,1-4 0,-1 0 277,1 1 1,0 2-584,-1 1 1,6 1 0,3 4-224,3 3 1,1-1 0,0 1-238,0 2 1,0 1 76,0 1 1,4-4 0,1-1 85,2-1 0,0-1 0,3-2 0,-2 1 0,0 0 86,-1 2 1,4-3-1,-4 5 1,2 0 92,-1-1 0,-4 4 0,3-2 0,-2 2-26,-2 1 0,-1 1 1,-4 0-1,-1 3-27,-1 0 0,-5 1 0,0-6 0,0-2-325,0 0 0,-2-2-1570,3 1 1105,3-3 1,-1-16-1,6-2 1</inkml:trace>
  <inkml:trace contextRef="#ctx0" brushRef="#br0" timeOffset="24583">21038 2213 8355,'-12'0'610,"3"5"1,2 0-298,2 2 1,-1 1-1,4 5 1,-2-1-1,1 2 1,1 3-1,2 3 1,2 4 129,2 1 0,-1-1 0,5 1-623,2 0 1,-3 0 0,1-1 0,0-2-1,0-3-121,1-1 0,-1-1 0,4-5-3155,1 0 2850,-1-5 0,1-1 0,-1-6 1</inkml:trace>
  <inkml:trace contextRef="#ctx0" brushRef="#br0" timeOffset="24584">20889 2263 8355,'1'7'1972,"3"-3"-1419,5-2 0,2-2 0,1-2 0,2-1-246,3-1 1,3-4 0,9 2-1,3 0 1,1-3 0,0 2 0,2 3-2548,1 3 0,-4-5 0,-2-1 1</inkml:trace>
  <inkml:trace contextRef="#ctx0" brushRef="#br0" timeOffset="25589">19695 2300 8355,'-2'7'-12,"-2"-3"487,-4-2 416,2-2 1,2 0-679,8 0 0,7 0 0,7 0 0,3 0 1,4 0-1,4 1 0,1 2-7,1 1 0,2 2-239,-4-2 1,0-3 0,-4 5 0,0-2-173,0 0 0,-5 4 0,0-2 17,-2 1 1,-6-3-1,-5 4 1,0 0 0,-1 1 110,-1-1 0,-2 2 1,-9 5-1,-5 1 307,-4 0 1,-3 3 0,2 0 0,-4 2 13,1 0 1,-5-5 0,5 4 0,0-2-157,2-3 0,3-3 0,2-2 0,-1-2-187,1 2 0,4-4 0,1-1 0,0-1-554,0 0 0,3 5 0,-3-4-698,1 2 1,-2-3 854,4 4 1,-6-5 0,3 3 0</inkml:trace>
  <inkml:trace contextRef="#ctx0" brushRef="#br0" timeOffset="52566">19844 2549 8355,'7'0'73,"0"0"1,-4-1 811,1-3 0,4-3-476,-4-6 1,0 5-347,-4 0 1,-1 5-1,-3-1-20,-4 2 0,-4 2 0,-1 2 0,-4 1 80,-4 1 1,2 1 0,-2-2-37,-1 1 1,-1 2-1,-2-4 1,-2 4 0,0-1-18,-2 1 1,0 0 0,4-4 0,0 4-154,0 1 1,0 1 0,0 4 0,1 1-12,-1-1 0,5-3 17</inkml:trace>
  <inkml:trace contextRef="#ctx0" brushRef="#br0" timeOffset="30820">21100 1194 6356,'0'-13'307,"0"5"1,-1 0 0,-2-2 126,-1-1 0,-1 0 0,2 1-81,-1 2 0,-1 4 0,4-3-7,-3 1 1,1 2-253,-5 4 0,4 0 0,-3 2 1,0 3-78,0 8 1,0 0 0,-3 8 0,3 1-50,2 2 1,-3 1-1,2 1 1,1 1 156,-1 3 1,2-1 0,5-5-1,2 1-17,1 0 0,6-1 0,-2-4 1,3-3-59,2-3 1,3-3-1,2-3-16,2-4 0,-4-2 0,5-5 0,1-4-22,2-6 1,-5-7 0,-3-1 0,-2-2 0,-1-2-136,-1 0 0,-1-4 0,-2 0 0,-5 1 34,-3 2 0,-2-3 1,-3 0-1,-6 1-12,-5 2 1,-1 3 0,-4 0-1,-1 4-4,2 1 1,-4 2-1,7 3 1,1 2-390,1 3 0,1 2 0,2 8-1633,3 2 1894,3 3 0,5 5 0,0 1 1</inkml:trace>
  <inkml:trace contextRef="#ctx0" brushRef="#br0" timeOffset="31115">21187 1331 8355,'7'0'692,"-1"-2"350,-6-2 0,0 4-621,0 0 1,4 6-1,2 6 1,0 0-286,4 1 1,5-1-1,3 2 1,2 1-48,2 2 1,1-1 0,3-3 0,4-1-2087,3 1 0,3-1 0,1 1 0</inkml:trace>
  <inkml:trace contextRef="#ctx0" brushRef="#br0" timeOffset="32064">21722 1268 8355,'0'7'3058,"0"-1"-1830,0-6-964,0 0 0,6 0 0,2 0 0,3 0-73,2 0 1,-1 0 0,0 0-53,1 0 1,5 1-1,3 2 1,2 1 31,2-1 1,1-2 0,3-1 0,6-1 20,5-3 1,0 1-1,6-4 1,1 0-55,1 0 1,3 4 0,3-2 0,4 1-1,0 0-15,-4 1 0,7 1 1,-9 2-72,2 0 0,-5 0 0,2 0 0,-6 0 1,0 0 43,-1 0 1,-3 0-1,3 0 1,-1 0-11,-3 0 0,-1 0 0,-3 0 0,-3 0-77,-4 0 1,-4 0 0,-4 2 0,-5 1 4,-2 1 0,-3 1-46,-2-1 0,-3-2 135,-1 2 1,-5-3-141,0-1 0,-6 0-215,-6 0 1,3 0-1,1 0-327,-2 0 0,4 2-492,-3 2 150,1-3-2752,1 5 2381,1-6 1,12 0 0,1 0 0</inkml:trace>
  <inkml:trace contextRef="#ctx0" brushRef="#br0" timeOffset="33199">22270 684 6498,'0'-13'776,"0"5"1,0 0-441,0-2 0,1 6 0,2 4 0,2 8 0,2 8 0,1 4 0,1 5 0,-1 3 0,0 2 956,-1 2 1,0-4-1236,-3 1 0,-1-3 0,4-1 0,-2-2 0,0-2-135,0-4 1,-3 0-1,3 0-1721,1-2 471,-5-6 1,3-5 446,-8-8 0,-3-3 0,-5-6 0</inkml:trace>
  <inkml:trace contextRef="#ctx0" brushRef="#br0" timeOffset="33782">22058 821 8355,'-12'7'1379,"5"-2"-1011,-4-5 0,9-1 0,-2-3 0,4-3-16,4 0 0,3-4 0,7 2 1,3-2-1,5-2 0,4-1 0,3 0 1,0 3 62,1 0 0,-2 0 0,5-2-492,2 1 0,-3 4 0,1 1 0,1 0-231,2 0 0,-4 0 0,-4-1 0,-5 4 0,-3 2-958,-2 2 1,-3 2-2071,-7 2 2881,-2-3 0,-6 16 0,0-4 0</inkml:trace>
  <inkml:trace contextRef="#ctx0" brushRef="#br0" timeOffset="33783">22207 1082 6729,'-7'-6'2181,"6"-1"0,7-1-1543,6 0 1,9 0 0,0-5 0,2 1-536,2-1 1,4 2-1,0 3 1,0 2-1,0 2 1,0 0-1,-1 1 1,-2 2-478,-1 1 1,-2 1 0,-1 2-1,-2 1-1175,-2-1 1,2 2 0,-3 0 897,-2-3 1,-1 0 0,-2-2 0</inkml:trace>
  <inkml:trace contextRef="#ctx0" brushRef="#br0" timeOffset="34875">22643 659 8180,'-2'7'1220,"-2"-3"-863,3-8 1,-3 3 0,6-2 0,4 6-1,0 6 1,0 6 0,0 5 136,-1-1 0,5 9 0,-3-3 0,1 1-329,1 0 1,-5-2-1,4-2 1,0-3-158,-1-1 0,4-1 1,-2-5-76,2 0 1,1-5 63,1-2 0,-2-10 0,-3-4 0,-4-5-146,-3-3 1,-1-5 0,0 1-1,-1-3-34,-3-5 0,-2 2 1,-5-2 123,-1 3 1,6 3 0,-6 0 0,1 3 174,0-2 1,3 4-1,-1 1 1,1 3 317,1 2-394,1 5 1,8 3 0,2 8 0,6 4 70,5 3 1,0 6 0,4 1 0,1 0 24,-1 0 0,2 4 1,4-1-1,0 2-46,0 2 0,-1-4 0,0-2 0,-2-2-87,-1-6 1,-6 1-1,2-5 1,-4 0 147,0-3-29,-1-3 1,-1-2-1,-2-3-53,-5-4 0,-3-5 0,-1-2 0,0-2 1,0 1-30,0-2 1,0 0 0,-1-4-1,-2 2-39,-1 2 0,-4-4 1,2 2-1,0-2-145,1 1 1,-3-3 0,2 5 0,1-2-248,-1 1 1,-2 4-1,2 0-1717,-1 2 397,-1 2 1,1 6 531,3 6 1,12 6 109,5 6 1050,2-5 1,3 4 0,1-4 0</inkml:trace>
  <inkml:trace contextRef="#ctx0" brushRef="#br0" timeOffset="34876">23277 497 8355,'7'0'-694,"0"-4"0,-4-1 1272,1-2 1,0 3 0,-4-5 1117,0 0-962,0-2 1,6 0-464,2 2 1,3 5 0,0 8 0,0 5-5,1 2 0,-5 2 0,9 4 0,-1 4 0,-1 2-68,-1 2 1,0 4 0,-2 2 0,-1-1-74,-2 0 1,-1 1-1,2-4 1,0 1-242,0-5 1,-2 1 0,0-7 0,-1-2-547,-3-1 1,2-2-2533,-1 0 2599,6-5 0,-14-7 0,0-8 0,-6-4-35,-3-5 1,-10-2-1,-3-6 1</inkml:trace>
  <inkml:trace contextRef="#ctx0" brushRef="#br0" timeOffset="34877">23178 584 8355,'-21'0'-347,"0"0"1,6-1-1,-2-2 1,4-1 1596,0 1 0,5-2 1,1-1-115,1-1 0,2 3 1,6-4-527,2-2 1,8 3 0,10-1 0,5-2 148,2-1 0,7-2 0,-1-3 0,7 0-463,2 1 1,2-3 0,4 0 0,1 0 0,1 1-328,2 6 1,5 4-3148,0 7 720,1 0 0,3 11 1,-1 3-1</inkml:trace>
  <inkml:trace contextRef="#ctx0" brushRef="#br0" timeOffset="49164">19595 1529 6358,'0'-12'-280,"0"0"1,0 3 279,0 1 0,0 0 0,0-5 0,2 1 0,2-1 0,-3 5 0,5 1 0,-1 2 0,-2 1 0,5 4 666,1 0 871,-3 0-371,0 0-846,-6-6 0,0 6-156,0 0 0,0 1 0,0 8 50,0 0 0,-1-2 63,-4 2 1,-1-3-77,-7 3 0,1 0 0,-1-4 0,1-3 20,1 0-34</inkml:trace>
  <inkml:trace contextRef="#ctx0" brushRef="#br0" timeOffset="43538">18712 846 8355,'-12'0'586,"5"-6"1,-3 3-257,6-5 1,0 0 0,4-5-1,3 1 1,3-1 0,8 1-1,4 0 148,4-1 0,7 1 0,5-2 0,1-1-353,3-2 1,3 0 0,2 4-182,1-4 1,-2 2-1,3-6 1,2-1-1,0 0-197,-1 1 1,-3-5 0,-7 4 0,-3 0 19,-4-2 0,-4 6 0,-4 2 0,-5 3 0,-3 4-364,-5 0 1,-3 5 24,-5-4 0,-1 5 0,-3 0-768,-4 6 916,-3-1 0,-7 14 0,-2-2 0</inkml:trace>
  <inkml:trace contextRef="#ctx0" brushRef="#br0" timeOffset="44504">19471 323 8355,'-7'-1'98,"3"-3"0,2 1 0,4-4 0,2 3 1,4 4-1,3 4 70,2 3 1,-5 1 0,0 6 0,2 1 0,1 3 124,1 2 1,1-5-268,-1 1 1,1 2 0,-1-2 0,1-4 0,-1-2 134,1-1 1,-5 1-1,0-2-152,2-4 1,-3-2 0,1-2 95,2 0 1,-5-6 0,-1-3-1,-2-5 4,-2-3 1,0-5 0,0 1-1,0-1-62,0 2 1,-2-3 0,0 6-1,-4-1-242,-1 0 0,4 1 0,-1 5 0,1 1-605,-1 2 66,3-2 1,-3 6-1,8-4-207,4 5 1,3 3 771,2 1 0,-1 5 0,1 2 0</inkml:trace>
  <inkml:trace contextRef="#ctx0" brushRef="#br0" timeOffset="45450">19794 249 8355,'7'0'400,"-1"0"1,-6 5-1,1 4 1,3 2-88,5 1 0,0 5 0,1 1-280,-2 1 1,0 2-1,5 3 1,-1 0-1,-1-3-129,-2-5 1,2 2-1,-4-1 132,0-2 1,2-5 196,-5-2 0,1-7 1,-5-1-133,0-7 0,-6-8 0,-2-3 0,-2-1-69,2-3 0,-3-2 0,2-1 0,-2 1-77,-1-1 1,4 0 0,1 0 0,1 2-17,3 2 1,2-1 0,1 5-57,0 2 1,6 5-1,2 3 27,3 2 1,5 1 0,1 4 0,0 1 0,-1 3 77,1 4 1,-1 8 0,-3 2-1,-1 1 61,1 3 0,-6 2 0,-3 0 1,-3 1 106,-1 0 0,0-4 0,-1-2 1,-3 1-143,-5-1 0,-2-4 0,-1 2 0,-1-3-200,1-2 0,0-4 1,-1-1-1,1-1-587,-1-4 0,1 0 50,-1-2 0,8-4 0,3-2 331,5-1 0,12-7 0,-1-5 1</inkml:trace>
  <inkml:trace contextRef="#ctx0" brushRef="#br0" timeOffset="45451">20080 174 8676,'-5'1'444,"5"4"1,5 2 0,8 5-440,-1 0 0,1 2 0,-1 1 0,1 2 0,-2-2 1,-2-1-1,0-2 0,-1 1 0,-1-1-127,-3 1 1,-3-5 191,-1 0 1,-1-5 0,-3 1-35,-5-2 1,-2-4-1,-1-1 1,0-2-47,-1-2 1,-1-3 0,-1-5-1,-2-1-4,2 0 1,1-3 0,3-2 0,2-2-12,0-2 0,7 1 1,-2 2-1,2 3 164,2 1 0,0-3 1,2 5-31,2 1 0,3 5 1,5 3-1,2 1-27,2 4 1,2 0-1,5 2 1,-3 2-80,2 2 1,2 3 0,-1 5 0,-2 2 0,-4 3-3,-4 3 1,-1 4-1,-3 1 1,-2 0-54,-1-1 1,-2 4 0,-6-2-1,-2-2-175,-4-1 0,-2-5 0,1 0 0,0-1-343,0-1 1,3-3-232,2-5 0,-3-5 0,0 2 0</inkml:trace>
  <inkml:trace contextRef="#ctx0" brushRef="#br0" timeOffset="49163">19572 1505 17337,'11'0'15,"-3"0"1,0 0-1,2-2-17,1-2 0,2 3 0,-1-5-37,0 1 1,1 3 0,-1-3-401,1-1-567,-1 5 639,-5-5 1,-1 8 0,-8 0 0,-2 4-67,-4 1 1,-2 1 0,0 6 0,2 1-1291,-2 2 1,-1 5 0,-1-3 0</inkml:trace>
  <inkml:trace contextRef="#ctx0" brushRef="#br0" timeOffset="49619">19275 1153 16868,'-6'-20'74,"-1"-2"12,2 1 71,-1-1 0,-2-1-166,4-2 1,-5 1 0,5 2 0,1 3-23,2 1 1,-3-3 0,0 4-1,1 2-346,2 1 1,1 2-1,0 0-318,0-1 0,1 6-146,3 3 0,-1 4 0,5 4 0,2 5-552,1 2 1,1 1 0,1 0 0</inkml:trace>
  <inkml:trace contextRef="#ctx0" brushRef="#br0" timeOffset="52565">19136 1941 12896,'0'3'3,"5"51"30,-4 2-1,3-4 1,-3-4-36,-1 0 0,0-1 0,0-1 0,0-6 43,0-5 1,0-1-1,0-5 1,2-3-1,2-4 1,-3 1-1,3-6 1,-2 1 6,-2 0 0,4-1 0,0-5 0,-1 1-37,-2-1 1,-1-3-4</inkml:trace>
  <inkml:trace contextRef="#ctx0" brushRef="#br0" timeOffset="52564">19498 2620 15799,'31'-11'61,"9"-2"21,-3-5 0,-2 8 1,-3 2-258,-2 1 0,-6 3 0,-8 4-1433,-2 0-146,-2 0 0,-6 0 571,-6 0 0,-11-5 0,-9-2 0</inkml:trace>
  <inkml:trace contextRef="#ctx0" brushRef="#br0" timeOffset="56536">18725 1666 8307,'1'-8'-99,"3"1"0,4 2 0,3 2 94,2 1 0,-1 1 0,1-2 0,1-1 110,2 1 1,-1 1 0,5-1-80,-2-1 1,0 0 0,-2 2 0,5-1-5,2-1 0,-2-4 0,0 4 1,0 1-1,-2 2 15,-2 1 0,-4 0 0,0 0-86,-1 0 0,-1 1 0,-2 3 70,-5 4 0,-3 4 0,-2 0 1,-3 0 99,-5 1 1,2-1 0,-1 1 3,-2-1 0,4 1 0,-1-1-102,1 0 0,2 1 0,4-1-53,0 1 0,1 1 1,2 2-1,3 3-17,1 1 0,-3 7 0,3-2 0,-2 3 38,-2 2 1,2 1-1,0 3 5,-3-1 0,0 2 0,-2 5 0,1 1 1,2-2 131,1-4 1,0 5 0,-4-3 0,2 0-19,2-2 0,-2 4 1,5-5-1,-1-1-30,-3-1 1,2 1 0,1-4 0,-1-1 15,1-2 0,3-5 0,-2-2 0,2 1-58,-1-1 0,-1-4 0,2 0 0,0-4-97,0-2 0,-2-1 28,2 4 0,-5-3 182,4-1 79,-5-5-36,2 2 0,-3-5-204,2 0 0,-1-4 1,5-1-1,2-1 40,1 1 0,1-5 0,2 2 0,1-3-72,2-2 1,1 1 0,-3-1 0,3 2 20,1 3 0,-4-2 1,3 5-1,-1-1 26,0 1 1,-1 0-1,-2 4 1,1-2 97,2-1 0,1-1 1,-3 2-21,2-1 1,5-5 0,-3 5-1,2 0 1,-2 0-18,-1 0 1,0 0-1,-3 4 1,2-2 35,-2-2 1,-1 3-1,-2-3-7,1 2 0,-1 2-63,1 0 0,-1 0-19,0 0 0,-3 0 99,-1 0 369,-5 0-308,2 0 22,-5 0-59,0 6-157,0-5 0,-1 5-11,-3-6 2,2 0-50,-3 0 0,4 0-269,-4 0 80,4 0 94,-5 0-150,1 0-303,4 0-100,-5 0 1,7 0-1,4 0 1,1 1-102,1 3 1,10-2-1,-3 3 1</inkml:trace>
  <inkml:trace contextRef="#ctx0" brushRef="#br0" timeOffset="58228">19259 895 8355,'-7'-7'-365,"-2"3"441,5 8 0,0-1 0,4 5 0,1 1 0,2-1 0,1 0 80,-1 2 1,2-3 455,-1 1-279,0-5-187,-4 2 190,0-5-271,-5 0 0,3-1 0,-2-3-126,3-4 0,0-3 1,-2-2 145,-1 1 1,0-1 0,2-1 20,-2-2 1,-3-1 0,-4-1-1,1 6-2,2 1 1,4-4 0,-3-2 0,0 2-67,0 1 1,4 2 0,-2-1 0,1-1-44,0-2 1,-1 2 0,4-3-31,-3 4 1,3 0 0,-4 1 55,4-1 1,0 2-148,-4 3-321,4 2 339,-4 6 0,5 2 0,0 2 0,0 4 52,0 3 1,0 2 0,0-1 0,0 2 45,0 3 1,0-4 0,0 5-1,0-1 170,0 0 1,0 5 0,1-2-1,2 4-20,1 1 1,0 0-1,-4-1 1,0 3-75,0 2 0,1-3 0,2 3-16,1-3 0,2 0 0,-3 1 0,2-1 0,1-4-21,-1-3 0,3 2 0,-2-3 1,0 0-31,-1 0 1,3-1-1,-4-5 1,1 0 23,0 1 0,-3-5 0,2 0 0,-3 2-4,-1 1 1,1 2-54,4-1 0,-4 1 29,3-1-28,-2-5 0,-1-2 30,3-5-414,-3 0 360,5 0 0,-6 2 188,0 2 1,4 3 0,0 5-54,-1 1 0,-2-1 0,1 1 0,1-1-51,1 0 1,1-3 0,-2-1 0,2 0-16,2-1 1,-2 3 0,3-5-35,2 2 0,-4-4 10,3 1 0,-1 2 6,4-2 1,-3 1 7,-1 0 1,-1-3-1,3 5 40,-2-1 1,-4-2-1,4-4 72,2 0 0,1 0 0,2 0 0,-1-1-36,0-4 0,2 0 1,1-5-1,2 3-12,-2 2 1,5-4 0,-1 5-1,2 2-42,-1 0 0,-4-2 1,0 0-1,-2 1-49,-2 2 0,1 2 0,-1 2 53,1 1 0,-6 2 0,-2-4 87,1 2 1,-4 1-34,7-5 0,-5 0 1,4-2-152,2-2-505,1 3 218,1-5 0,-5 12 0,-3 2-531,-2 3 1,-2 1 0,0 1-251,0-1 0,5-1 763,4-2 0,2-4 0,1-5 0</inkml:trace>
  <inkml:trace contextRef="#ctx0" brushRef="#br0" timeOffset="59439">19968 1243 8355,'-12'7'-318,"4"-1"1,1-5-1,0 2 371,0 1 1,4 6 0,-1-2 0,4 3 86,4 2 1,-2-5 0,3 0 0,-1 2-80,0 1 0,1 1 1,-4 2 24,3 3 0,-3-3 0,4 4 0,-3-2 14,2 1 0,-1 1 1,4-3-1,0 1 1,-1 1 33,-1 1 1,3-4-1,-2 2 1,1 0-59,3 0 0,-4-2 0,1 3-152,-1-4-13,4 0 1,-9-5 243,3 0 1,-3-6-194,-1-2 0,-1-2 0,-2-6 69,-1-2 0,-4-1 0,2-2-119,-1-4 0,3 3 0,-3-2 1,2 0-1,2 1-1,2-1 0,-3-2 1,-1 1-1,3-2 56,0-1 1,2-2-1,0 4 1,0 0 44,0 0 1,0 2 0,0 3 0,-1 1-29,-3 0 0,2 3 1,-2 1 112,3-2 1,1-1 74,0-1 0,0 3-127,0 1-57,0 5-94,0-8 130,0 10 1,1-3 0,3 7 34,5 1 1,-2 4-1,1-4-8,2-1 1,1 2 0,1 0 0,0-1-6,1 1 0,-1-3 0,1 3 0,-1-1-7,1 1 1,-1 3 0,1-3 0,-1 2-10,0 3 1,-1 1 0,-1 1 0,-2 1 18,2-1 1,-4 1-1,-1-1 21,1 1 1,-5-1-1,3 0 1,-2 1-46,-2-1 1,0 1-1,0 1 1,-2 1-1,-1 1 3,-1 0 0,-5 1 0,-1 0 1,-4-2-23,-2-1 1,-2-1-1,2-2 1,-2-3-44,-1-4 1,2 2 0,-2-2-1,1-2-68,3 0 0,1-4 0,2-2-268,-1-4 0,6 1 0,5 0-1846,4 2 1807,5 1 0,17 4 0,2 0 1</inkml:trace>
  <inkml:trace contextRef="#ctx0" brushRef="#br0" timeOffset="72245">20964 2798 7662,'-9'-6'424,"1"-1"1,0-1 591,1 0 1,0 5-711,3-1 0,2 4 0,0 3-69,4 1 0,5 0 1,6-4-1,-1 0-15,1 0 1,-1 1 0,0 2 0,1 1-35,-1-1 1,-3 0 0,-1 1-113,2 4 1,-5 3-1,-1 3 1,-1 1 10,1 2 1,-3 6 0,4 2 0,-3 6 32,3 0 1,-3 11 0,5-1 0,0 6-12,0 3 1,-3 0-1,3 1-26,-1 3 1,3-3 0,-2 4 0,1-1-27,1 0 0,-1 0 0,5-4 1,-2-2-1,-2-1 38,0-2 1,2 0-1,2 2 1,-2-2 15,1 2 0,-1-4 1,1 0-1,-1-3 10,-3-3 1,2 7 0,-6-8 0,0 0-60,2-1 1,-5-8-1,3 2 1,-1-4-79,1-4 1,-2 1-1,2-5 1,-3-2-364,-1-1 0,0-2-621,0 1 427,0-1 0,0-4 65,0 1 1,0-5-923,0 4 0,6-5 193,2 1 1,3-8-1,2-3 1</inkml:trace>
  <inkml:trace contextRef="#ctx0" brushRef="#br1" timeOffset="94074">14757 7399 32585,'0'-13'-4916,"0"1"1,0-2 4462,0-3 0,-2-1 0,-1-2 0,-2 3 0,-3 3 0,-5 2 0,-3-1 0,-4 1 1,-3 0 1305,-5-1 0,0-1-602,-5-2 0,4 2 0,-4-3 0,-1 2-67,-2-1 0,-5 2 1,-1-3-1,-5 3 0,0 3 86,-2 3 0,0-2 1,-4 5-1,-1-1-25,2 1 1,-8-1 0,-1 3 0,-1-1-264,-3 2 1,-8 0 0,1 1 0,0-2 756,-1-1 0,-9 0 1,-3 4-1,-2 0-311,-3 0 1,-10-4 0,1-1 0,48 4 0,1 0-320,0 0 0,-1 0 0,-5 1 0,0 0 0,-1 0 0,1 0 0,0 0 0,1 0 38,1 0 0,0 0 1,-2 0-1,-1 0 1,1 1-1,0 0-64,-1 0 0,1 2 0,0 0 0,1 1 0,0 2 0,0 0 0,-1 0 0,0 1-64,1-1 0,0 0 0,1 1 0,-1 0 0,2 0 1,0 1-1,-3 1 0,0 0 0,-1 0 0,1 1-31,-1 1 0,0 0 0,1 2 0,-1-1 0,0 2 0,-1 0 0,1 0 0,1 1-21,3-1 1,-1 0-1,-2 1 1,-1 0 0,5 0-1,0-1 1,1 0 0,-1 0-4,1-1 1,0 0-1,-1 1 1,1 1-1,1-1 1,1 1-1,-45 14-49,4 1 1,4-3 0,2 2 0,1-3 0,-1-1 0,5 0 0,3-1 0,5 1-16,4 0 0,-2 0 1,5 0-1,5 0-64,2 0 0,7 0 0,7-1-25,5 1 1,3 0-1,10-1 1,2-2-66,2-1 1,3-1 0,7 4 0,3-2 0,4-1-337,2 1 1,2-3 0,2 2 0,2-1 135,4 0 0,10 2 0,7-4 0,7 0 319,4 0 0,12-3 0,6-5 0,8-2 97,8 2 0,7-1 1,14 1-1,7-3 41,-45-5 0,2 1 0,2 2 0,2 0 1,-1-1-1,1-1 0,2 1 0,0 0 13,-1 0 1,1 1-1,5-2 1,1 2-1,1 1 1,0 0-1,-1 0 1,0 1 60,2-1 1,0 0 0,-2 0-1,1 1 1,4-1 0,1 0 60,3 0 1,-1 0-1,-5 1 1,1-1 0,7 0-1,0 0 1,1 1 0,0-1 51,-1 0 0,0 0 0,-1 0 0,1 1 0,-2-1 0,0 0 0,2 0 0,1 0 0,1 0 0,1 0 0,0-2 0,1 0 122,1-2 0,1 0 0,2-1 0,-1-1 0,2 0 0,-1 0-220,-1 0 1,0 0 0,-2 0-1,-1 0 1,-3 0 0,1 0 0,-1 0-1,-1 0-41,-3 1 0,1-2 0,2 0 0,1-2 0,-3 1 0,0-1 0,0 0 0,0 0-4,1 1 1,0-1 0,-4-2 0,0 1 0,-2 2-1,-1-1 1,-1 0 0,-1-1-7,-1-1 1,-1 0 0,1 0-1,0-1 1,-3 0 0,0-2 0,-1 1-1,-1-2-27,-3-1 1,-1-1-1,1 0 1,0-1-1,-6-1 1,-1 1-1,-2-1 1,1-1-54,-1 0 1,-1-1 0,37-15 0,-6-6 0,-10 2-121,-6-1 0,-2-8 0,-11 5 1,-5-4-234,-6-1 0,-8-9 0,-14-1 0,-7-3-278,-4-2 0,-20 1 0,-14-2 0,-15 2 493,-12 2 0,17 23 0,-3 0 0,-6 0 1,-2 0-1,-7 0 0,-2 0 93,-5-1 0,-3 2 1,-9-1-1,-4 2 1,-5 3-1,-3 4 1,-6 1-1,-2 3 76,27 7 0,0 1 0,-1 2 1,0 0-1,0 1 0,-1 1 0,1 3 1,-1 0-1,0 1 0,2 0 1,-1 1-1,2 0 23,-32 2 1,2 0 0,3 3 0,1 1 0,7 5 0,1 2 0,4 1 0,1 3 0,3 3 0,2 3-31,0 1 1,1 3 0,5 3 0,-1 2-1,-4 5 1,0 2 14,1 0 0,0 3 0,-2 7 0,0 4 0,-4 6 0,0 4 0,25-17 0</inkml:trace>
  <inkml:trace contextRef="#ctx0" brushRef="#br0" timeOffset="99054">20976 6901 8355,'-12'0'-45,"-1"0"1,5 4 334,-1 1 0,7 4 0,-2 0 0,2 2 1,2 2-1,0 4 0,2 4 0,2 4 20,4 4 0,-2-2 1,-1 5-1,-1 0 1,2 0-1,-1 1-42,1-2 1,-2 0-1,-4-6-205,0 0 0,1-2 0,2-2 0,1-5-22,-1-2-103,-2-7 0,-2-3 0,-2-9 0,-2-9-152,-2-10 1,3-6-1,-3-7 1,0-2 19,0-2 1,0-2 0,-3-4 8,2 1 0,1 1 0,-3-4 0,4 4 0,0 5 113,3 5 1,2 5 0,1 6 0,0 3 540,0 5 0,5 8 1,5 5-1,5 7-147,6 8 1,8 8 0,3 10 0,1 6-72,0 4 1,-4 6 0,3-3-1,-2-1-14,-2 1 0,-6-1 0,-1-6 0,0-3-139,-2-4 0,0-4 1,-4-5-1,2-4-172,-2-7 1,-1-3 0,-1-8 0,-2-2-96,-3-4 1,3-14-1,-3-7 1,2-6 80,-2-2 0,-2-4 0,-6-2-103,0-2 0,0 5 1,0-1-1,-2 4 1,0 3-197,-3 5 0,1 9 1,4 3-1,0 3 570,0 2 1,2 5 148,2 3 0,3 14 0,5 6 0,1 6-110,-1 3 0,0 4 0,1 0 0,-1-1-159,1-2 1,-2-1 0,-1 0 0,-2-2-302,2-2 1,1-3-1,1-6 1,0 1-666,1-1 0,1-5 0,1-3-84,1-2 1,1-2-1,-4 0 1,-1-2 501,0-2 1,1-8-1,-1-8 1</inkml:trace>
  <inkml:trace contextRef="#ctx0" brushRef="#br0" timeOffset="99598">21797 6578 8355,'7'-12'2490,"-3"-1"-1710,-3 6 1,1 11 0,0 10-596,3 4 1,6 7 0,0 5 0,4 2 0,0 1 0,-1 2 0,-2-1 0,1 2 0,-1-3-201,1-1 1,3-4-1,1-7 1,-2-5-199,-1-2 0,-2-3 0,1-1 0,-1-3-1433,1-2 0,-1-2 1,-1-7 825,-3-5 0,-8-7 0,-6-3 1</inkml:trace>
  <inkml:trace contextRef="#ctx0" brushRef="#br0" timeOffset="99599">21598 6640 8355,'-17'0'1581,"1"0"644,-1 0-1645,10 0 1,7-1-1,10-2 1,5-3-243,6 0 1,6-4-1,5-7 1,1-3-215,2-4 0,8 3 0,-6 1 0,2-2-332,0-2 1,-2 3-1,0 2 1,-1 1-772,-3 3 0,-2 1 0,-6 2 0,-1 1-8,1 2 0,-5 0 0,-4 4 0,-2 3 510,-1 0 1,-1 8 0,0 1 0</inkml:trace>
  <inkml:trace contextRef="#ctx0" brushRef="#br0" timeOffset="100390">21884 6391 8549,'-7'-5'1395,"-4"4"0,11-4-1152,0 10 1,6 1 0,5 8 0,-2 1-1,0 2 1,-1 5 0,4 0 0,-1 5-75,-2 2 1,2 6 0,-4 0-1,1 4-5,0 1 0,-1-6 0,1 5 0,-2-4 11,-1-1 1,1-4 0,4-2 0,-3-4 16,-2-4-1,5-5 1,-2 1-377,3-7 1,-3 2-150,1-2 91,-7-4 1,3-1 0,-10-8-1,-3-5 76,-3-7 1,-3-2-1,-1-5 1,-3-1 31,-1-2 0,2-7 0,-2 0 0,1-2 102,3 2 1,1-3 0,3 4 0,1-1 95,2 0 0,1 1 0,-3-2 1,3 1 123,2-2 1,-3 3-1,3 1 1,3 2-31,0 5 1,4 5 0,0 6-125,3 1 1,6 4 0,0 1 0,5 2 0,4 7 93,2 5 1,1 9-1,2 6 1,1 5 107,3 2 1,-2 4 0,2-4-1,-5-1-95,-3-2 1,1 1 0,-4 0-1,0-5-63,0-3 1,-1 2-1,-5-6 1,1-3 31,-1-2 1,1-7-71,-1 1 0,-5-4 0,-3-5-89,-3-8 0,-1-5 1,0-7-1,0-1-189,0-3 1,-1-3 0,-2-5-35,-1 0 1,-4-1 0,4 1 0,1 1 0,2 3 88,1 4 0,0 3 1,0 2-1,0 3 186,0 5 1,5 3 39,3 5 0,3 3 0,3 7 0,1 7 270,2 7 0,1 8 0,-3 5 0,2 4 15,-2 3 1,3 1-1,-1 0 1,-1 1-202,2-1 0,-4 0 0,4 1 1,-2-1-32,1 0 0,4-5 0,-2-2-791,5 1 0,-6-9 0,7 1 0,-1-5-4494,4-7 4189,-2 2 1,5-12 0,-6 5 0</inkml:trace>
  <inkml:trace contextRef="#ctx0" brushRef="#br0" timeOffset="100646">22755 6031 10015,'-11'-13'1521,"2"1"1,5 6 0,10 8-1358,6 9 1,2 8-1,7 10 1,-1 6 0,1 3-1,0 5 1,0 2 0,-2 0-346,-2-1 1,1 3-1,-2-7 1,-1-2 31,-1-4 0,3-6 0,-1 1 1,0-4-586,-3-5 1,0-3-1,-2-7 1,-1-3-2032,-2-2 1978,-5-1 0,2-4 0,-5 0 1</inkml:trace>
  <inkml:trace contextRef="#ctx0" brushRef="#br0" timeOffset="101131">22431 6267 8355,'-12'-18'1346,"5"4"0,3-8 0,8 6 0,6 0-621,5 3 0,14-4 1,10-1-1,2-1-414,2-3 1,9 0-1,1-1 1,2 4-172,-1 1 0,0 2 1,-3 3-1,-3 1-926,1-1 0,-6 5 0,-3 1 0,-6 2-954,-5 2 0,-4 3 1,-4 4 651,-4 4 1,-9 9-1,-3 2 1</inkml:trace>
  <inkml:trace contextRef="#ctx0" brushRef="#br0" timeOffset="101132">22829 6615 8355,'-4'21'0,"0"0"1994,-6-6 0,9 3-690,-3-6 0,4-5-786,4-3 1,4-8-1,9-5 1,5-7-305,6-4 1,3-5-1,7-4-452,-1-4 0,2 1 0,2 0 0,5 2 0,2 2-179,2 2 0,-4 1 0,-2 1 0,-3 4-1852,-5 3 0,7-2 0,-4-1 0</inkml:trace>
  <inkml:trace contextRef="#ctx0" brushRef="#br0" timeOffset="101480">23688 5882 8355,'-2'-13'0,"-2"-1"0,-4-1 0,-3-1 0,-2-1 1552,1 5 0,-1-1 0,1 2 0,0 3-885,-1 4 0,1 4 0,-1 4 0,2 5-543,3 7 1,-2 9 0,6 9-1,1 5 90,2 2 1,2 6-1,3-3 1,6 1-22,5-4 1,6-4 0,8-3 0,4-7-120,3-5 0,1-5 0,2-9 1,1-4-28,2-2 0,-1-9 0,-4-7-23,1-10 0,-6-7 1,-5-9-1,-6-3 0,-9-1 70,-6-3 0,-12 2 0,-9 1 0,-12 1-187,-14 3 1,-11 2-1,-7 2 1,-5 4-506,-2 7 0,1 7 0,7 10 0,4 5-718,3 6 1,12 5 0,6 10-649,5 7 0,9 0 0,1 5 1</inkml:trace>
  <inkml:trace contextRef="#ctx0" brushRef="#br1" timeOffset="106579">20329 6441 20141,'-12'-12'-5807,"5"3"5353,3 1 1,1 4 198,-1-4 0,2 6 1,-2 2-1,3 7 591,1 4 0,0 3 1,0 1-1,1 3 1,3 3-216,5 5 1,2 6 0,1 11-92,1 7 1,0 4 0,4 12-1,5 11 1,4 9 0,-10-38-1,0 1 1,1 2 0,1 1 223,0 5 0,2-1 0,3 2 0,0-1-381,0 0 0,0-2 0,-2-4 1,0 0-1,0 2 0,0-2 0,18 39 284,-2-14 1,-4-10 0,0-19 0,0-6-161,-1-7 1,3-9 0,-6-8-14,-2-4 1,4-9-1,-1-1 1,2-6-1,3-7-397,1-5 0,6-11 0,5-11 0,6-9 71,5-6 0,11-5 0,4-5 0,3 0 38,-35 30 1,0 1 0,1 0 0,2-1 0,1-1 0,2-1 0,2 0 0,0-1 195,2 1 1,1-1 0,2-1 0,1-1 0,-1 2 0,0 0-1,1-1 1,0 0 106,1 0 1,0 1-1,0 0 1,0 1 0,0 2-1,0-1 1,0 0-1,1-1 65,1-1 1,0 1-1,-1 1 1,0 1-1,1-2 1,0 1-1,-1 1 1,-1 1-31,0 0 1,0 0-1,2-1 1,0 1 0,0 1-1,-1 0-64,-2 0 1,0 2 0,-2 2-1,-2 2 1,-3 2 0,-1 2-1,1 1 1,-2 1 0,42-15 44,-6 4 0,-4 4 0,-8 4 0,-5 5 24,-5 2 1,-11 3-1,-7 1 1,-5 2 105,-4-2 0,-8 3 1,-8 0-1,-3 0 511,-2 1 1,-5 1-386,-3-3 0,-4 4 0,-4-4 0,-4-2-105,-3-1 1,-2-1-1,-1-1 1,-1 1-219,-1-1 1,-5-3-1,4-2 1,2-2-95,1-2 0,-2-7 0,-1-4-140,2-3 1,1-8 0,2-6-1,-1-6-8,1-5 0,4-1 1,-1-1-1,0 1 1,-3 3 247,0 5 0,-2 0 0,-2 11 0,-5 2 36,-3 3 1,-6 9 0,-5 0-1,-5 5 132,-5 3 0,-5 4 1,-4 9-1,-4 4-83,-3 2 0,-6 5 0,-5 4 0,-6 7-73,-5 4 1,36-6 0,-2 2-1,-3 3 1,-1 1 0,-4 2-1,-1 1-13,-4 3 1,-1 2 0,-2 2 0,-2 1 0,-6 3 0,-1 2 0,-3 1 0,-2 0-149,-2 1 0,-1 2 0,-5 3 0,-2 3 1,1 2-1,0 1 267,26-14 1,1 1-1,0 0 1,-25 15-1,0 0 1,29-16 0,-1 1-1,1 0 1,-26 15-1,3 0-24,4-3 0,2 0 0,6-1 0,1-1 0,5-3 1,1 1-1,4-3 0,2-1 0,5-2 0,2-2-383,5-2 1,1-1 0,-32 25 0,14-7-1,8-5-1178,10-7 1513,9-5 0,12-7 0,1 0 0,-2-1 0,-2 1 0,-1 0 0</inkml:trace>
  <inkml:trace contextRef="#ctx0" brushRef="#br0" timeOffset="108958">21934 5931 8355,'-9'0'-128,"1"0"1,0-1 0,0-2 0,-1-1-1,0 1 542,-2 2 1,2 1 0,1 0 682,-2 0-59,-1 0-335,4 0-313,2 0 171,5 0 461,0 0 0,-4 1-877,-1 3 1,-4-2-1,2 3 104,0 1 1,-4-5-97,3 3 1,-3-2 0,-2-2-60,1 0 1,-1 0-1,1 0 1,-1 0-18,1 0 1,1-2 0,1 0-40,2-2 1,0-6-1,-5 3 1,2-1-23,3-1 0,-3 1 1,4-4-1,-1-1 0,1 1 49,1-1 0,-4 1 1,4-1-1,-3 0-1,1-4 0,4 3 0,-3-4 0,0 2-3,0-1 0,4-4 0,-2 3 1,1 0 5,0 1 0,-2-6 0,3 3 0,-1-2-63,1 1 1,2-1 0,0 4 0,-2 0-3,-1 0 0,-1-3 1,4 3-1,-2 0 37,-1 0 1,-4-2-1,4 2-24,1-2 0,-3-1 0,1-3 0,-1 0 35,1 3 1,-1-2 0,4 4 0,-4-2 0,1 0 14,-1-1 1,0 3 0,4-2 0,-4 0-23,-1 2 1,5 0 0,-4 3-1,2 0-11,0 1 0,-2-3 0,3 0 0,-1 0-27,1 0 1,1 0 0,-1 3-1,-1-2-14,1 2 0,2-3 0,1 0 0,-2 0 47,-2 0 0,3 0 0,-3 3 1,2-3-2,2-2 1,-1 5 0,-2-1-11,-1 2 1,0 0 0,2-3-17,-2-3 1,3 5-1,-3-1 1,2 1-1,1 1-9,-3 1 0,2 0 0,-3 1 0,1-2-8,0-3 0,-1 3 0,4-3 1,-2 0 3,-1 0 0,-1-1 0,2 3 0,-1-3 43,1-1 0,2 2 0,1-2 1,0 1-1,0 3 1,-2-3-1,-1 0 1,-1 0-29,2 0 0,0 0 1,2 3-1,0-2 9,0 2 1,0-3 0,-1 0 10,-3-1 1,2 2 0,-3-2-1,1-1 1,-1 3-16,3-1 1,-1-3 0,0 4 0,-1 1-20,1-2 1,0 3-1,1-5 1,-2 2-3,1 3 0,0-3 0,0 1 0,-1 1-7,1-2 1,-2 3 0,1-5 0,1 1-22,2 0 0,-4 2 0,0-4 0,-1-1-7,1-1 1,-1-2 0,3 0 0,-1 0-7,2 0 0,-4 0 1,2 1-1,1 0 7,2 3 1,1-1-1,0 4-46,0-1 0,-2 4 0,0-3 0,-3 1 18,3 1 1,0-2-1,2 2 1,-1 0-1,-2 1 43,-1 1 0,0 1 0,3 1 0,-2 0 7,-1-1 1,-2 1-1,3-1 1,-1 1 33,1-1 1,1 1-1,-1 0 1,-1-1-11,1 1 1,0 3 0,0 1 0,-1-2-3,2-1 0,0 3 0,1 0-3,-3-2 0,2 3 0,-2-1-4,3-2 0,-1 1 1,0-1 12,-3 2 0,1-1 1,4-3-1,-1-1 1,-2 1 18,-1 0 0,0-1 0,2 1 60,-2-1 0,3 1 0,-5-1-35,1 1 0,3 0 0,-2-1 0,2 2 41,-3 3 0,4 1 0,-4 4 133,-1-1-218,5-6 1,-6 8-47,3-7-127,2 6 0,-3-3 0,5 1 18,0-3-770,0-3 0,0 6 1,1 7-1,3 15-1546,4 15 0,4 9 1,0 9-1</inkml:trace>
  <inkml:trace contextRef="#ctx0" brushRef="#br0" timeOffset="141816">25043 2375 8376,'-12'-11'0,"0"1"0,-1 3 0,1 0 0,-1 2 0,-1-1 263,-2 4 1,2-4 0,-3 1 0,4-1 0,-1-1-1,-1 0 1,-2-2 19,2-2 1,0-3 0,-2-1 0,-4-3 0,-2 0 0,-2-2 155,0 1 1,-5-2 0,-4-2-291,-1 2 0,-8-4 0,-3 2 0,-4-5 0,-4-1-27,-4-1 1,-2 3 0,-4-2-148,-2 3 0,2 0 0,-2-2 0,4 1-118,3 3 1,4 1 0,5 6-153,1 2 0,9 2 0,2 4 1,4 2-1,3 1-194,6 4 1,2 6-1,8 4 1,2 4-334,4 5 0,6-3 1,-1 4-1,4-2-559,4 1 1381,3 5 0,11-8 0,1 4 0</inkml:trace>
  <inkml:trace contextRef="#ctx0" brushRef="#br0" timeOffset="142304">24931 1604 8355,'9'7'-894,"-2"-4"1302,-2-6 0,-1-4 1,-4-5-123,0-1 1,-4 5 0,-1 0 98,-2-2 1,-2 0 0,-4 1-1,-4 0 1,-4 0 31,-2-2 1,-9 0 0,-4 1 0,-7 2-105,-5-2 0,-5-4 0,-10-1 0,-2 1-148,-1-1 0,-16 0 0,-1 2 1,-4 1-223,-1-1 0,2 1 1,3 0-1,6-1-255,5 1 0,5 3 0,9 1 0,7 0-1046,8 1 1,9-3 73,13 6 1,3-6-1,6 3 1</inkml:trace>
  <inkml:trace contextRef="#ctx0" brushRef="#br0" timeOffset="179939">22071 1442 8355,'-2'7'52,"-2"-3"1,4-2 229,0-2 0,1 4 5,8 0 0,-5 2-252,4-2 0,-1-1 1,3 3 49,-2 0 0,-4 4 1,4-2 1,-3 4 0,2 5-1,-1 4 34,1 2 1,2 3-1,3 3 1,1 7 0,-1 9 21,0 8 1,6 10 0,3 7 0,3 9-27,0 5 1,1 11-1,2 1 1,0-4 21,2-2 1,-1-12 0,-6-4-1,-1-2 15,1-3 0,1 0 0,2-4 1,-1 0-49,-4-4 0,8 1 0,-3-7 1,1-1-108,0-4 0,-1-7 1,2 1-1,0-1 16,2-3 0,0-1 0,-5-2-36,-3 0 0,2-1 0,-4-3 0,1-2 0,-4-4 47,-2-2 0,3 3 0,-1-9 93,0 0 1,-3 4 0,0-7 0,-1-1 0,-1-1-45,-2-1 0,2 3 0,-4 1 1,1-2-150,0-1 1,-4-2-1,3 1 1,-1-1-248,-4 1 0,4-5 0,-2 0 0,-1 2-572,-2 1 0,1 1 1,0 1-1,4-1-1298,1 1 1879,1-1 0,5 0 0,-1 1 0</inkml:trace>
  <inkml:trace contextRef="#ctx0" brushRef="#br0" timeOffset="297370">18376 211 10359,'-26'7'0,"-2"-3"0,1-5 0,3-4 0,6-5 1354,4 0 1,6 5 0,1-4-1141,2 0 1,5 2 0,5 0-310,2 1 1,-3 2 0,5 4 67,0 0 0,2 0 1,2 0-1,-1 2 1,1 2 278,-1 4 1,5 3-73,-1 2 0,6 4 1,-1 4-1,4 3 0,3 1 23,1-1 1,4 7 0,-3 2-1,2 4-83,3 5 1,-4-2 0,1 7 0,0 4-131,0 6 0,-3 9 1,2 6-1,0 5-17,-3 6 0,-4 11 0,-3 3 0,-4 1-32,-10-47 0,0 0 1,-3-1-1,0 1 0,-1 3 1,1 0-1,-1-1 1,-1 0-13,0-2 1,-1 0-1,2 6 1,0 1-1,-1-3 1,0 0-1,-1 2 1,0 0 100,0-3 0,0 0 0,-1 0 0,0-1 0,0 44 0,0 0-16,0 1 0,-2 0 0,1-48 0,0 1-103,-1 1 1,0-1 0,-8 46-1,3 3 1,-1-4 0,-1-2 49,0-3 0,-2 1 0,-2-5 0,1-6 71,-1-3 1,1-2 0,-1 1 0,1 0 37,0-3 1,3 3 0,1-5 0,0-2 96,1-1 1,-3-2 0,6-7-1,1 0-182,2-2 1,1-3 0,0-1 0,0-10-86,0-8 1,0-5-1,0-7 1,0 0 38,0-3 1,0-3 0,0-6-131,0 0 0,4 1 0,0-1 47,-1 1 1,2-1 0,0 1-51,-3-1 289,0-5 1,-1-2-112,3-5 1,-1 0 34,5 0 1,1-5 0,3-2 0,0-1 35,1-1 0,-1 1 0,1-6 0,1-1-7,2-1 1,-1-2-1,6 2 1,1 0 48,2 1 0,1-3 0,1 0-88,3-2 0,3 5 0,5-3 0,2 2 0,1-1 31,1 2 1,10-3 0,1 1-1,3 1 12,4-2 1,2 4 0,3-4-1,2 1 46,4 1 0,5-2 0,4 3 0,4-2 9,2 2 0,7-3 1,0 1-1,2 2-53,3 1 1,-45 6 0,0 0 0,1-1 0,0 1-1,1 0 1,0 0-68,0-1 1,0 0 0,0 1-1,1 0 1,3-2 0,0 0 0,2-1-1,0 0 30,2-1 1,-1 0 0,1 0 0,1 1 0,-1-1 0,1 2 0,1-1 0,0 1 7,-1-1 0,2 0 0,3 1 0,1 0 0,-3 1 0,1-1 0,-2 0 0,1 1-59,0-1 0,-1 0 1,-4 2-1,0 0 1,1-2-1,0 0 80,0 1 1,-1 0 0,1 0 0,-1 0 0,1 2 0,-1-1 0,0 0 0,0 0-1,-2 0 1,1 0-2,-2 2 0,1-1 1,1-1-1,0-1 0,-2 1 1,-1 0-1,0 0 0,-1 0-17,1 1 1,0 1 0,-6-1 0,0 1 0,2 0 0,-1 0 0,45-7 19,-5 1 1,2 3 0,-5 1 0,-6 0 20,-6 1 1,-5-3 0,-10 6 0,-1 0-5,-3-2 1,-8 5 0,-9-3-1,-2 3 45,-2 1 0,-5 0 1,-3 0-1,-4 1 187,-4 3 1,-3 2 0,-6 3 34,1 0 1,-2-1 157,-3 4 1,-3 1-262,-5-1 1,-1 1-433,-3-1 0,1-5 0,-4-1 1,0-2-76,0 0 1,3 0 0,-4-4-1,-2 0 6,-1 0-2186,-1 0 0,-12-6 1,-2 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8T18:17:16.808"/>
    </inkml:context>
    <inkml:brush xml:id="br0">
      <inkml:brushProperty name="width" value="0.06048" units="cm"/>
      <inkml:brushProperty name="height" value="0.06048" units="cm"/>
      <inkml:brushProperty name="color" value="#FF0000"/>
    </inkml:brush>
  </inkml:definitions>
  <inkml:trace contextRef="#ctx0" brushRef="#br0">15329 8418 9871,'0'-26'0,"0"-2"0,0-1 0,-2 2 0,0 1 0,-3 1 602,3 0 1,0 5 0,1 4-1,-2 2-244,-1 2 0,-2 3 0,4 4 1,-2 3-1,1 9 23,1 7 1,2 5-316,0 6 1,5 3 0,0 4 0,2 8-1,3 7 1,2 9 113,5 8 0,-2 8 0,6 9-108,1 6 1,-11-35-1,1 1 1,1 1 0,-1-1-108,1 0 0,-1 2 0,1 4 0,-1 0 0,0 1 1,-1-1-1,1 4 0,-2 1 0,1 1 0,-1 0-16,1 0 0,0 0 0,-1 3 0,-2 1 1,1-1-1,-1 1 0,-1-1 0,-2 0 35,0 0 1,-1 0 0,1 2 0,-1-1 0,-1-7 0,-2-1 0,1 0 0,-1-1 9,0-4 1,0 1 0,-1-1 0,0 0-1,0-5 1,1-1 0,2 39 7,1-8 1,1-5-1,-2-12 1,1-3-148,-1-5 1,3-7 0,-2-5 0,-1-8 0,-1-9-285,2-9 505,-2-10 0,3-15 0,-6-14 1,-3-12-1,-4-11-17,-4-10 0,4-16 0,0-11 0,-2-7 169,-1-7 0,5 41 0,1 0 0,0-2 0,0-1 0,1-2 0,0 0-21,-1-1 1,0-1 0,2-3 0,0-1 0,-1 0 0,-1-1 0,1 0-1,-1 1-138,-1 0 0,1 1 0,-2 0 0,1 0 0,-1 1 0,0 0 0,0 1 0,-1 1 11,0-1 1,-1 1-1,-1 0 1,0 0-1,1 0 1,0 1-1,0 1 1,0 2-64,0 2 0,0 1 1,0-6-1,0 1 1,1 3-1,1 1 1,-2-2-1,1 1-12,0 2 1,1 0 0,-1 0-1,-1 0 1,-5-40-35,3 6 1,6 9 0,-2 13 0,0 5 102,0 9 1,4 10 0,-1 5 0,3 8 0,1 7 5,0 5-120,0 3 0,1 7 1,2 5-1,3 6 29,0 8 1,-1 3-1,3 10 1,2 6 37,1 3 0,1 10 0,-1 6 0,-1 7 89,-2 4 1,0 12-1,5 7 1,-1 11-97,-5-40 0,-1 2 1,0 1-1,0 1 0,0 7 1,1 2-1,-1 3 0,1 2-58,2 6 1,-1 1 0,-1 5 0,0 1 0,1 7 0,-1 0 0,-1 2 0,-1 1 0,-1 0 0,0-1 67,1 1 1,0-1-1,0 1 1,0 0-1,0-5 1,-1 0-66,1-5 1,-1 0-1,0-2 1,0-2-1,1-10 1,1-2 0,-1-4-1,0-1 1,-1-7-1,0-2-2,6 38 1,1-7 0,1-20-104,1-6 0,-1-2 1,0-9-1,0 1 1,-3-3 60,-1-7 1,-3-2-1,2-10 1,-2-6 47,-2-4 1,-2-9-1,-1-9 1,-1-12 0,-3-17 226,-5-15 0,-3-8-84,-5-20 0,4-13 0,4 36 0,0-1 1,0-4-1,1-1-6,0-4 0,-1 0 0,0-3 0,0-2 0,2-4 1,-1-1-1,0-3 0,0 1 0,0-3 0,0 0-152,2 2 0,-1 0 0,-2-5 0,1-1 1,0 0-1,-1 1 121,1 1 0,1 0 0,2 3 0,2 2 0,0 2 0,2 1 0,0 4 0,0 0 0,1 4 0,0 0 7,0 6 0,0 0 1,1 0-1,0 2 0,0 4 1,1 1-1,2-44 62,-2 10 0,0 8 0,-2 5 0,0 5-166,0 2 1,0 6-1,-2 2 1,0 1-57,-2 2 1,-6 2 0,2 3 0,-2 2 45,2 5 1,-3 3 0,4 5-1,-2 5 129,1 6 1,1 4-52,-1 6 0,1 5 0,4 4 0,-1 9 85,1 10 1,-2 11-1,1 14 1,1 7-114,1 9 1,-2 12 0,0 14-1,1 7 1,2 8 16,1-45 0,0 2 0,1 7 0,-1 1 0,2 3 0,-1 0 0,2 4 0,0 2-19,0 3 0,1 2 1,-2 2-1,0 1 1,1 8-1,1 2 0,-1 3 1,1 1-200,-1 5 1,1 1 0,-3-33 0,-1 0 0,1 0 0,1 1 0,0 0 0,0-1 0,0 33 0,0-2-42,0-2 0,0-1 0,0-5 0,0-2 0,-1-6 1,0-1-1,0-4 0,0-2-276,1-5 0,1-2 0,-1-1 0,0-3 0,-2 36 0,0-15-3447,0-13 3947,5-22 0,-1-10 0,6-11 0,2-1 0,2-2 0,3-1 0</inkml:trace>
  <inkml:trace contextRef="#ctx0" brushRef="#br0" timeOffset="1649">2753 8020 8662,'-12'-5'0,"-1"-5"0,2-4 0,2-2 0,0 1 0,1 1 486,1 1 1,1 5 0,6 0-340,0-2 1,0-1-1,0-1 1,2-1 0,2 1-1,4-1 1,3 1-1,3 1 40,3 3 1,-2-4 0,6 6 0,-1-3 0,1 2-83,0 2 1,0 1-41,4 4 0,1 0 0,1 0 1,5 0 46,4 0 1,-4 4 0,8 1 0,1 2 0,2 2-2,4-3 0,2 6 1,2-6-1,1 3-27,2-1 0,6-1 0,-1 3 0,5-2-10,2 2 1,9-4-1,-3 3 1,1-1-29,4-1 1,3 4 0,9-3 0,1 3-18,1 2 1,-41-7 0,1-1 0,0 0-1,0 0 1,1-1 0,1 0 7,-1 1 0,1-1 0,7 1 1,0 0-1,-4 0 0,0 0-26,1-1 1,1 0 0,4 0 0,0 0 0,0 2 0,1-1-1,0 0 1,1 0 0,1-1 0,0 0 40,1 1 1,0 0-1,4 0 1,0 0-1,2 0 1,0-1-1,0 0 1,0-1-27,-2 0 0,2 0 0,7 2 0,-1 0 0,-3-2 0,-2 0 0,3 1 0,-1-1-101,1 0 1,0-2-1,-2 1 1,1-1-1,5 1 1,1-1-1,0 1 1,1 0 94,-1 0 1,1-1-1,1 0 1,1 1 0,0-1-1,-1 0 1,1 2 0,-1-1-5,1-1 0,0 0 1,1 1-1,0-1 1,-3 0-1,0 1 1,0 0-1,-1 0 18,1 0 0,-1-1 0,-1 0 0,1-1 1,3 0-1,2 0 0,-2 0 0,-1 0 16,-3 0 1,0 0 0,3 2 0,0 0-1,-5 0 1,0 0-45,4 0 1,-1-1 0,0 0 0,-1 0-1,-2-1 1,1 0 0,1 0 0,1 0 15,-3 0 1,0 0-1,1-1 1,-1 0-1,-1 0 1,0-1-1,0 0 1,0 0-1,0 0 1,0 0 29,-3-1 1,1 1-1,5 0 1,-1 1 0,-5-2-1,-1-1 1,1 1 0,-1 0-26,-2 2 1,1 0 0,5-2 0,1 0 0,-8 1 0,-1 0 0,2 0 0,1 0-19,1-1 0,0 0 0,-3 3 1,0-1-1,0-2 0,-1 0 0,-1 1 1,0 0-38,-1 0 1,0 0-1,1-1 1,1 1-1,-4 0 1,0 1-1,-1-2 1,1 0 47,0 0 0,0-1 0,2 1 0,-1 0 1,-3-2-1,0 0 0,-3 1 0,0 0-13,-3-1 0,-1 0 0,-4 0 0,-1-1 1,-1 0-1,1-1 0,43-6 77,-6-4 1,2 2 0,-9-6-94,1-1 0,-6 3 1,-8-1-1,-5 2 9,-6 3 0,-2 0 0,-4 0 1,-4-2-1,-2 2-91,-5 1 0,0 6 0,-2 0 0,1-1 149,-3 2 0,-3-4 0,0 4 0,-4 0-551,-2 3 1,-7-1 0,0 1-290,-2 1 1,-6 2-64,-4 1 1,-6 0-1,-4 1 1,-9 4-2416,-8 8 2844,-4-1 1,-13 12 0,-3-5 0</inkml:trace>
  <inkml:trace contextRef="#ctx0" brushRef="#br0" timeOffset="2580">2654 11639 8355,'7'-6'-715,"-1"4"1057,-1-7 0,0 5 0,5-3 0,-2 2 273,2 2 0,1 2 1,3 1-1,1 0-244,1 0 0,7 1 0,-3 2-183,4 1 1,2 6-1,3-2 1,4 3-110,3 1 0,6 1 1,0-1-1,4 2 1,4 1-55,2 2 0,8-1 0,-2-3 0,3-1 69,1 1 1,11-2-1,6-2 1,7 0 15,5 0 1,5-3 0,-43-4 0,1 0 0,2-1 0,0-1-27,0 1 0,1-2 0,3 1 0,0 0 1,2 0-1,1 0 0,2 0 0,0 0-84,0 1 0,1-2 0,8 1 0,1-1 0,0 0 0,0-1 0,1 0 0,1-1 89,1-1 0,0 1 0,4 1 0,2 1 0,3-1 0,2 0 0,0 1 0,0-1-202,0 0 0,1 0 0,4 1 0,0 1 0,2-2 1,1 0 122,-29 1 1,0 0 0,0 1 0,27 0 0,1 0 0,-28 0 0,0 0 0,0 0 0,0 0 0,0-1-1,0 1 15,31-2 1,1 0 0,-33 1-1,1 1 1,1-1 0,2 0-1,1-1 1,-1 1 0,2 0-1,0 1 1,0 0 0,-2-1-1,-1 1 1,0-1 4,-2 0 0,0 0 0,1-1 0,3 1 0,2 1 0,-2-2 0,-5 0 0,0-1 0,0 0 0,2 0 0,0 0 0,1-1-7,0 1 1,0-1 0,0 0-1,6 0 1,0 0 0,-1 0 0,-6 0-1,-1 0 1,1 0 0,0-1 0,1 1-1,0-1 1,-2-1 0,1 1 1,-1-1-1,3 0 1,-1 0-1,1 0 1,0-1-1,0-1 1,0 1-1,-1 0 1,0 1-1,0 0-20,-1 0 0,1 0 0,0 0 0,1-2 0,1-2 0,-1 1 0,-2 1 0,-1 0 0,1 0 0,0-1 0,1 1 0,-1 0-21,-1 0 0,-1 1 1,2 0-1,3-1 1,2 0-1,-2 0 1,26-2-1,-1-1 1,0 0-1,1 0 1,0 0-1,0 0 10,-2 0 1,-1 1 0,-4 3 0,0-1 0,1 0 0,0 0 24,-3 1 1,-1 0-1,0 1 1,-1-1-1,-3 1 1,-2 0-1,-1 0 1,-1 1-1,-3 0 1,0 0 6,-1 1 0,-2 0 1,-7 2-1,0 0-17,3-2 0,1 0 0,-8 1 1,-1 1-1,-1-1 0,-1 0 1,-4-1-1,0 1 0,42-3 1,-8 1-7,-9 2 0,-12-3 1,-1 2-19,-11 1 0,-9 2 1,-12 1-1,-3 0 1,-5 0-202,-6 0 1,-4 0 123,-6 0 1,-3 0 0,-3 1-330,0 4 0,-7-3 429,-8 7 1,-2-7-1,-3 4 1,-1-2 0,-3 0-1164,-1-1 1,4 2 0,-3 1 1155,0 1 0,3 0 0,-6 4 0,-1-1 0,-2-1 0,-1-1 0</inkml:trace>
  <inkml:trace contextRef="#ctx0" brushRef="#br0" timeOffset="7821">8512 7772 8355,'-1'-13'1249,"-3"1"0,2-1 0,-2 1 0,3 0-891,1-1 1,0 13-1,1 8 1,2 12-1,3 6 1,-1 4-1,2 2 1,-2 1 0,1 0-393,-3 1 1,2-8 0,-1 0-1084,-1-4 0,0-7 0,0 2-2836,1-3 3093,6-7 0,-9-2 0,4-5 0</inkml:trace>
  <inkml:trace contextRef="#ctx0" brushRef="#br0" timeOffset="10363">8413 7436 8355,'-13'12'1296,"1"-3"0,-1-2-734,1-2 1,0 5-1670,-1-2 0,6 3 0,4 0 352,6-3 1,10-2 0,6-6 0</inkml:trace>
  <inkml:trace contextRef="#ctx0" brushRef="#br0" timeOffset="10364">8736 7598 8355,'0'23'1483,"0"-1"-1192,0-1 1,0-2 0,0 3 0,2-1 236,2 1 1,-3 2-1,5 1 1,-2-1-48,0 1 1,4 0 0,-4-1-377,-1-4 1,3 3-1,-1-7-99,2-1 1,-3-2 0,5-5 0,-1-5 172,-1-6 0,4-9 1,-3-9-398,3-3 0,-3-3 0,1-4 0,0-2 0,1 1-3,-2 1 1,2 4 0,-6-2 0,0 4 273,2 5 0,-3 2 0,5 7 100,2 2 0,-4 5 1,3 8-1,-1 8-2,-1 7 1,3 3-1,-5 11 1,1 2 260,-1 1 1,1-1-1,-3 0-338,1-2 1,1-9 0,-2-1 0,3-5-242,0-7 1,-1 0-1,3-7 1,2-1-77,1-1 1,1-12 0,0-4-1,1-5-121,-1-8 1,1 1-1,-1-6 1,1 1 0,-2 0-76,-3 1 0,2 6 0,-5 8 612,2 2 1,-3 8 0,3 8 0,0 9 348,0 8 1,-3 10 0,4 6 0,1 5-15,-2 5 1,4 4 0,-3-1-1,3-4-800,1-6 0,2-2 0,2-9-181,0-3 0,6-5 0,-1-8 0,4-3-3551,4-3 3046,-3-10 0,-1-7 0,-7-7 0</inkml:trace>
  <inkml:trace contextRef="#ctx0" brushRef="#br0" timeOffset="10365">9545 7933 8355,'7'13'587,"-2"-1"1,-5-3 0,0-1-89,0 1 0,2 3 0,2 1 0,4 4 1,3 4-1,1 2 0,1 3-130,-1 3 1,1 0 0,-1 7 0,1 3-239,-1 0 1,-4-5-1,-1-1 1,-1 1-1,-3-3-129,-2-2 0,-1-8 0,0-4-75,0-4 1,0-7 0,0-6-32,0-7 0,-1-19 0,-2-9 0,-3-5-47,-1-3 1,5-9 0,-4-1 0,2-3-89,0-2 1,0 2 0,4 3 0,0 7 210,0 6 0,1 8 1,3 5 98,4 4 0,4 7 1,0 8-1,0 5 1,1 6-89,-1 5 1,-1 13 0,-1 5 144,-2 4 1,-5-1 0,1 4 0,-2 2 0,-2-1-77,0 0 1,0-1 0,0-7 0,-2-2-651,-2-1 0,-1-5 1,-5-3-910,2-5 1,-1-5 479,-3-5 0,-1-5 0,1-2 1</inkml:trace>
  <inkml:trace contextRef="#ctx0" brushRef="#br0" timeOffset="10366">9843 7486 8355,'7'1'1132,"-3"3"0,3 9 0,1 7 0,2 5-802,-2 4 1,4 7-1,-4 7 1,3 0-1,0 1 1,-1 0-1,-2 3 1,2 0-419,1-1 1,1-5 0,0-8-1,1-4-1481,-1-2 0,5-9 1,0-5 383,-2-3 1,4-13 0,0 2 0</inkml:trace>
  <inkml:trace contextRef="#ctx0" brushRef="#br0" timeOffset="10367">10129 7896 8355,'4'8'0,"2"1"0,1 0 1685,1-3 0,5-1 0,0-5-1266,4 0 0,-2 0 0,6-1 0,0-3-485,-2-4 1,3-8-1,-5 0-310,-2 1 1,-1-3-1,-2 0 1,-1 0-275,-2 0 1,0 0 0,-5 3 0,-2-2 218,-5 2 0,-5 6 0,-7 5 0,-2 3 1091,2 1 0,1 1 0,1 3 1,2 5 73,3 2 1,-2 7-1,6 3 1,2 1-312,0-2 1,4 8-1,2-5 1,5 1-452,7-2 0,2-7 1,5 2-1,1-3-416,2-2 1,1-5 0,0-3 0,0-4-2054,2-4 1,0-3 1564,-4-5 0,0-12 0,0-2 0</inkml:trace>
  <inkml:trace contextRef="#ctx0" brushRef="#br0" timeOffset="10368">10664 7697 8355,'7'1'1455,"-3"4"0,-2 3 0,-2 7 1,0 2-915,0-2 1,1-1-1,2-2 1,2 1-221,2-1 1,-4 0-1,3-1-227,-1-2 1,-2 0 4,5-4 0,-5-7 0,1-7-323,-3-7 0,4 1 1,-1-4-1,-2-1-117,0 1 1,-2 3 0,0-4 336,0 2 1,1 3 0,3 7 156,5 4 0,-2 8 1,-1 4-1,1 3 66,0 2 1,-3 3 0,3 1-1,-1-2-200,-3-1 1,4-2-560,1 1 0,3-7 1,1-1-253,1-4 1,2-7-1,-1-2 1,-3-4-882,0-5 1,0 3 1901,1-2 1,1 3 103,-1 5 1,-1 4 0,-1 8 596,-2 4 0,-4 3 1,5 2-1,-1-1-761,-1 1 0,4-6 0,-3-3 0,3-3-1378,2-1 0,-1 0 0,1-1 1,-1-3-1679,1-5 2470,-1-2 0,0-1 0,1-1 1</inkml:trace>
  <inkml:trace contextRef="#ctx0" brushRef="#br0" timeOffset="10369">11149 7722 8355,'13'-7'0,"-1"3"0,-4 3 0,1 1 961,0 0 1,-2 4 0,2 1 0,0 1 65,2-1 0,2 1 1,-1-3-1,1 1-887,-1-2 0,5-2 0,-1-4 1,-1-4-1,-1-3-75,-1-1 1,-2-1-1,-2 1 1,-2-1-932,-1 1 1,-2-1 0,-4 1 237,0-1 0,-5 7 1,-4 3 855,-2 6 1,-1 5 0,1 8 0,1 5 226,2 3 1,5 1-1,-1-1 1,2 0-51,2-3 1,5 1-1,1-6 1,4-1-524,4-1 1,3-7-1,-1-3-482,5-2 0,-2-4 0,2-2 0,1-5-826,2-7 1,-5-3 0,-2-6 0,-4 2 730,0 2 0,-2-1 1,-1 5-1,-4 2 1217,0 1 1,-1 7 917,0 3 0,-3 4 1,5 4-1,-1 6-368,-3 5 0,2-1 1,-1 4-1,0-1-548,2-1 0,-3 5 0,4-5 0,0 0-511,-1-3 0,-1 0 0,3-2-1023,2-3 0,1 2 580,1-6 0,-4 0 0,-1-5 1,0-3-447,0-5 1,1-2-1,3-1 1,-1-1 370,-2 1 0,-1 0 0,3-1 0,-3 1 300,-2-1 1,5 1 0,-3-2 0,1-1 111,1-2 1,-5-1 0,3 3-1,0-1 734,-1 0 1,-3 2-1,3 2 207,-1 0 0,1 3 0,3 2 0,0 2-475,0 2 1,3 3-1,0 4 1,0 6 63,1 5 1,-1 0 0,1 7-372,-1 5 0,1-2 0,-1 4 1,0-3-1,0-3 121,-4-2 0,3 1 1,-4-5-1554,0-2 0,4-3 1,-4-2-607,0-2 0,4-10 0,-4 0 0</inkml:trace>
  <inkml:trace contextRef="#ctx0" brushRef="#br0" timeOffset="10804">12057 6988 9783,'0'13'0,"0"-1"952,0 1 1,6 5 0,1 4 0,2 7 0,1 8-1,3 7 1,-1 6-267,3 4 0,0 2 1,-2 7-1,-1-1-873,1 0 1,-1 0-1,1-1 1,-2-4-178,-3-8 0,3-6 1,-3-10-1,2-5-5006,-2-6 3897,-2-4 0,-1-11 0,2-2 0</inkml:trace>
  <inkml:trace contextRef="#ctx0" brushRef="#br0" timeOffset="10805">11945 7734 8355,'-7'13'5353,"2"-6"-4569,5-2 1,3-6 0,4-3-324,5-5 0,14-2 1,3-1-1,6 0 0,2 0 1,2 3-1,1 1-951,1-2 0,-3 4 0,-6 2 0,-2 3 0,-2 1-1968,-2 0 0,-1 0 1,0 0-1</inkml:trace>
  <inkml:trace contextRef="#ctx0" brushRef="#br0" timeOffset="11463">12642 7772 13665,'1'7'5271,"3"-3"-4725,5-3 0,3-6 0,3-4 0,2-2-333,-2-1 0,-1-6 0,-2-1 0,1-2-639,-1 0 1,-5 5 0,-3-4 0,-2 2-542,-2 3 0,-2 1 0,-2 3 535,-4 3 0,-3 2 0,-3 6 0,-1 3 698,-2 5 0,-3 8 1,3 11-1,2 5 1,2 4 40,5 7 0,4 0 1,8 1-1,6-1 571,5-3 0,4-3 1,8-4-1,0-5-1374,2-6 1,4-10 0,-2-8 0,1-4-726,2-4 1,-3-14-1,-2-12 1,-5-9-3144,-3-6 3175,3-4 0,-11-6 0,5-2 1</inkml:trace>
  <inkml:trace contextRef="#ctx0" brushRef="#br0" timeOffset="11464">13040 7473 8355,'-21'-51'0,"1"-1"783,-3-2 1,5 5 0,2 9 0,2 6 455,2 5 0,5 4 1,3 4-1,2 5-783,2 2 1,7 7 0,6 4-1,6 7-65,4 9 1,4 6-1,0 10 1,2 4-245,-1 3 0,2 1 1,-1 2-1,-1 3-129,-2 3 0,-1-2 0,-1 0 0,-4-3-329,-3-3 1,-5 2-1,-2-9 1,-3-1-60,-1-2 0,-4-1 1,-7-10-214,-8 0 1,-1-3 0,-6 0 0,-4-2 0,-2-1 14,-3-2 1,-4-4 0,2 4 371,0 2 0,4 1 0,2 1 0,7 1 1,5-1 483,0 1 0,6-1 0,3 2 0,3 1 1325,1 2 0,7 4 0,5-5 0,7-1-780,5-1 0,5-3 1,1-1-1,1-3-941,-1-2 0,3-1 0,-4-4 1,-1 0-2351,-2 0 0,-1 0 1,0 0-1</inkml:trace>
  <inkml:trace contextRef="#ctx0" brushRef="#br0" timeOffset="91753">3922 8319 8355,'-20'-6'-50,"-1"-2"0,0-3 0,2-1 0,1-2 0,1-1 0,-1-2 21,-1 2 1,2 0 0,-3-1 0,-1 0 0,0 1-1,0 1 1,-1 1 0,-1 1-292,-2-1 1,0 1 248,0 0 0,-4 5 1,-3 3-1,-2 2 0,-5 2-72,0 0 0,-3 6 93,0 2 1,-5 9 0,2 2 0,-2 2-11,1-1 1,-2 5 0,3 4-1,-2 2 67,-2 3 1,2-5 0,-7 10-1,3 0 8,1 1 0,-4 7 0,-1 0 0,1 4 22,3 3 1,-2 6 0,9 3 0,-3 7-21,-3 7 1,9 1 0,-4 5 0,9 2 63,7 5 1,5 0 0,4 4 0,8-2-51,6-2 0,5 7 0,4 1-117,0-47 0,2-1 0,13 48 1,-3-46-1,2 1 0,0-1 1,0 0 68,2 0 1,1-1-1,2 1 1,2-2-1,-1-1 1,1-1-1,1-1 1,2-1-1,2-1 1,1 0 5,2-2 0,1-1 0,4 1 0,1-1 0,4 1 0,2-1 0,2 0 0,2-1 2,3-1 1,1-1 0,1-3 0,1-2 0,2 0 0,1-1 0,2-2 0,1 0 11,0-2 0,2 0 0,6 1 0,2 1 0,-1-2 1,0 0-1,4 0 0,2 0-113,1-2 1,1 0 0,3 0 0,1-1 0,-1-2 0,1-2 0,4 2 0,0-1 112,4 0 0,-1 0 0,1 1 0,1 0 0,4-1 0,1 0 0,2 0 0,-1 1-14,0-2 0,1 1 0,-28-7 0,2 0 0,-1 0 0,-4 0 0,0-1 0,1 0 0,2 1 0,1 0 0,1 0-104,-2 1 0,1 0 0,1-1 0,4 1 1,2-1-1,-1 0 0,-3-1 0,-1 1 0,1-1 1,2 1-1,-1-2 0,1 1 109,1-1 0,-1 0 0,1 1 1,-2-1-1,1 0 0,0-1 1,2 0-1,2-2 0,0 1 4,0-1 1,0 0 0,0 0-1,-2-1 1,-1 0 0,1-1 0,-2-1-1,1-1 1,-1-1 0,2-1-1,-1 1 1,1-2 0,-1 0 0,1-1-1,-1 0 1,-2-1 0,-1-1 1,1 0-1,7 0 1,1-1-1,-1 0 1,-5 0-1,-1 0 1,0-1-1,2 0 1,-1-1-1,1 1 1,-1-2 1,1 1 0,-1-2 0,-2 1 0,0-1 0,1 0 0,2 0 0,0-1 0,1 1-1,-2-1 1,0 0 0,0-1 24,-3 1 0,-1 0 1,1-1-1,2-1 1,0-1-1,-1 1 1,-3 0-1,-2 0 0,1 0 1,1-1-1,-1 0 1,1 0-68,-3 0 0,0 0 1,0 0-1,4-2 1,0 1-1,-2-1 1,25-6-1,-2 0 1,1-1-1,0-1 80,1-1 1,-2 0 0,-4-2-1,-2 0 1,0 1 0,-1-1 0,-3-2-1,0 0-72,-5-1 1,0 0-1,0-2 1,0 1-1,-4-1 1,0-1-1,0 0 1,0 0 60,-4 1 0,-1 0 1,2-2-1,-1-1 1,-7 1-1,-3-2 0,-1 0 1,0-1-7,-2 1 0,-1-2 0,-4-1 0,-2-2 0,-4 1 0,-2-2-127,-1 0 0,-2-1 0,30-34 1,-12-1-1,-8-4 0,-10-5 54,-10-5 0,-10-2 0,-6-3 0,-6-5 214,-9-2 1,-13 3-1,1 46 1,-2 1 0,-3-1-1,-2 1-122,-2 1 1,-2 0 0,-7-5 0,-4-1 0,-2 5 0,-3 0 0,-2-3 0,-2 1 56,-2-1 0,-2 1 1,-10-4-1,-3 2 0,1 1 1,-2 1-1,-4-3 1,-2 1-47,-4-3 1,1 1 0,0 1 0,-1 1 0,-3-1-1,-2 2 1,0 1 0,-1 2-21,0 2 0,-1 1 0,-5-1 1,-2 2-1,1 4 0,-1 1 1,-1 1-1,-1 1 71,-1 3 0,-1 1 0,-2 1 1,0 3-1,0 4 0,-1 3-180,0 1 0,-1 1 0,0 1 1,0 3-1,-1 5 0,0 3 1,-3 1-1,-1 3 0,31 2 0,0 2 1,0 2 77,-1 0 0,0 2 0,3 1 0,-21 1 0,6 2 0,21 0 0,6 1 0,-14 3 0,47-14 0,25-9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8T18:18:51.322"/>
    </inkml:context>
    <inkml:brush xml:id="br0">
      <inkml:brushProperty name="width" value="0.06048" units="cm"/>
      <inkml:brushProperty name="height" value="0.06048" units="cm"/>
      <inkml:brushProperty name="color" value="#FF0000"/>
    </inkml:brush>
  </inkml:definitions>
  <inkml:trace contextRef="#ctx0" brushRef="#br0">14159 9612 8529,'-12'0'0,"0"0"320,-1 0 0,1 0 0,-1 0 0,1 1 0,-1 2 159,1 1 0,4 6-397,-1-2 0,5 3 0,-3 2 0,2 1 42,2 2 1,2 4 0,1 4 0,0 1 0,1 0 71,3 0 1,3 0-1,6 0-115,-1 0 0,0-6 0,1-2 0,-1-5 0,1-4-70,-1-4 1,5-5-1,-1-7 1,0-10-143,-3-8 1,-2-2-1,-2-4-50,-5 2 0,-3-3 1,-1 4-1,0 1 64,0 2 1,-7 5-1,-4 2 1,-4 2-41,0 6 1,-3 0 0,0 7 0,-1 1 0,-2 3-305,2 4 0,1 4 0,5 8 0,2 0-77,3-1 0,2-1 0,6 0 0,0 1 44,0 2 1,6-6 493,2-7 0,9 3 0,2 0 0</inkml:trace>
  <inkml:trace contextRef="#ctx0" brushRef="#br0" timeOffset="347">14309 9513 8355,'7'-6'-267,"-2"3"1,-5-5 628,0-2 1,-1 3 0,-3 0-1,-5 2 0,0 6 0,0 9 0,5 5-211,3 6 1,1 2-1,1 2 81,3 0 1,-1 0 0,5-1 0,4-2 0,1-3 57,4-1 1,0-1 0,-4-6-280,4-3 1,-3-3 0,2-5-1,-2-2 1,-1-5-30,-1-6 1,-5-7 0,-3-1-1,-3-3-65,-1-1 1,0 1 0,-1 0 0,-4 3-69,-8 5 0,-1 2 0,-6 3 0,-3 3-173,0 4 0,-1 2 1,2 2-1,3 2-330,1 2 1,3 4 0,5 7-1,3 2-1183,2-2 1731,1 4 0,4-5 0,0 4 1</inkml:trace>
  <inkml:trace contextRef="#ctx0" brushRef="#br0" timeOffset="1103">14856 9774 7690,'-8'0'316,"1"-2"1,1-2 0,2-3 0,0-1 308,0 0 0,0 4-352,4-5 1,0 5-198,0-4 0,-4 6 0,-1 2 1,3 7-57,0 4 0,1 2 0,-2 1 118,-1 2 0,0-1 1,4 6-1,0 0 0,0 0 113,0-1 0,0 1-73,0 4 0,5-6 0,4-2 0,2-3-88,1-2 1,2-5 0,1-3 0,3-4 0,0-4-140,0-4 1,3-9 0,-5-5 0,0-4 0,-4-5-299,-4 0 1,-2 3 115,-6-1 0,0 3 0,-1 2 0,-5 3 1,-5 6-1,-6 6-169,-2 4 0,-3 5 185,-7 5 1,3 3 0,-3 7 0,4 3 0,4 1-1,4 4-620,4 0 0,0-4 0,1-1 1</inkml:trace>
  <inkml:trace contextRef="#ctx0" brushRef="#br0" timeOffset="4164">15130 9550 7899,'-2'-13'0,"-2"1"0,-3 0 456,0-1 1,-2 1 0,3 1 0,1 1 0,-1 2 0,2-1 155,-2 2 1,4-4-1,-5 3 1,0-2-1,0 2 0,-1-1-555,-5 4 1,2 7 0,1 7-55,2 7 0,4-1 0,-3 6-11,2 1 1,0-3-1,5 0 1,0-1 0,0-3 65,0-1 0,6-1 0,4-2-107,5-3 1,4-2 0,6-6 0,1 0 0,3 0 14,5 0 1,0 0 0,2 0 0,-1 0-230,-1 0 0,-1 1 0,-9 2 0,-2 2-136,-1 2 1,-8 3 0,0 5 0,-8 3 131,-3 1 1,-2-3-1,-3 0 1,-4-2 395,-5-2 1,-9-1 0,0-2-1,-2-5 781,-2-3 0,1-8 0,2-4-564,2-4 1,4-7 0,0 0-1,3-4-270,5-3 0,-2-2 0,6 4 0,1-2 0,2 1-205,1 2 0,0 2 0,1 2-2644,4 1 1106,-4 6 0,10 3 0,-4 6 0</inkml:trace>
  <inkml:trace contextRef="#ctx0" brushRef="#br0" timeOffset="4775">15615 9736 8355,'-13'2'0,"2"2"169,3 4 0,1-2 1,4-1-1,-1 1 1,3 2-1037,4 3 0,4 2 0,5-1 0</inkml:trace>
  <inkml:trace contextRef="#ctx0" brushRef="#br0" timeOffset="5113">15739 9799 8355,'-1'11'1257,"-3"-3"0,1-3-3769,-5-5 1856,10 0 0,0-5 0,10-2 1</inkml:trace>
  <inkml:trace contextRef="#ctx0" brushRef="#br0" timeOffset="5114">15851 9823 8355,'-5'7'-2031,"3"4"1883,-2-2 1,-8 2-1,-2 1 1</inkml:trace>
  <inkml:trace contextRef="#ctx0" brushRef="#br0" timeOffset="8293">16050 9786 8355,'6'4'310,"-5"2"0,-4 1 0,1 2 0,0 2 1,2 2-16,0-1 0,4 2 1,2 1-1,1 2 0,2-1 1,2 1-98,2 0 0,-1 3 0,1-3 0,-2-2 0,-1-1 0,-2-3-369,2-3 0,-4 2-72,3-6 1,-8 0 232,-1-4 0,-5-7 1,-8-4-1,1-5 1,-2-4-83,-3-2 0,3-1 0,-2-2 303,2 0 1,2 0 0,-1-1-9,1-3 1,1 3 0,1-3-1,2 4-61,-2 4 0,3-2 0,0 3 0,2-1 1,1 1-1,-1-1-4,1 2 1,0-3-1,4 4-136,0-2 1,0 5-1,0-3 1,1 2-1,2-1 71,1 2 0,6 1-328,-2 2 1,3 3-1,2 2 1,-1 2-510,1 2 0,-1 2 0,1 1 0,-1 1-586,0 3 0,1-2 829,-1 2 1,1 8-1,-1 2 1</inkml:trace>
  <inkml:trace contextRef="#ctx0" brushRef="#br0" timeOffset="8507">16013 9823 9225,'0'7'885,"5"-3"0,2-8 0,2-4 0,-1-4-650,2-5 0,2 2 1,3-5-1,2 3 1,-2 1-444,-1 3 0,0 0 0,1-1 0,1-1-1636,0-2 0,-3 1 0,0 3 0</inkml:trace>
  <inkml:trace contextRef="#ctx0" brushRef="#br0" timeOffset="8951">16349 9326 8355,'-13'7'560,"5"0"0,0-3 0,-2 4 277,-1 3 0,-1 2 0,-1-1-445,1 1 1,1 3-1,1 1 1,2-1-158,-2 2 0,4-4 0,2 3-162,3-3 0,1-2 0,0 0 1,0 1-74,0-1 1,1-5-1,3-3 1,5-2-79,2-2 0,1 0 1,1-2-1,0-2 1,3-4 17,0-3 0,6 0 1,0 1-1,5 3-98,2 2 0,0 1 0,-4 4 0,0 1-29,-1 3 1,0 7-1,-3 7 1,-5 1-121,-2 4 0,-7 4 0,-3 2 0,-3-1 206,-1-2 1,0-5 0,-2-2 0,-5-1 398,-6-3 1,-7-6 0,-1-5-1,-3-4 6,0-4 0,-1-9 1,0-9-18,0-6 1,1-2 0,4-6-1,4 0-91,7-2 1,-1 0 0,6 4-1,1-1 1,2 3 114,1 1 1,0 8-2770,0-1 0,-6 1 1,-1-1-1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8T18:20:14.115"/>
    </inkml:context>
    <inkml:brush xml:id="br0">
      <inkml:brushProperty name="width" value="0.06048" units="cm"/>
      <inkml:brushProperty name="height" value="0.06048" units="cm"/>
      <inkml:brushProperty name="color" value="#FF0000"/>
    </inkml:brush>
  </inkml:definitions>
  <inkml:trace contextRef="#ctx0" brushRef="#br0">13127 8505 7747,'-1'-11'0,"-2"2"0,-3 2 5,-1 1 1,3-2 114,-4 4 0,4-5 0,-3 4 0,1-2 101,4-3 0,-1 5 1,0-1-1,-1 1 470,1-4-424,2 4 1,2-1-26,3 6 1,-2 2 0,3 1 0,1 2 151,2 2 1,3 3 0,2 5-1,-1 3-101,1 1 0,-1 7 1,0 6-1,1 3-93,-1 2 0,-1-2 0,-1 7 0,-3 0-60,-2-1 0,5-1 0,-2-5-1436,3-2 1,9-12-1,3-5-122,5-9 1,6-27-1,-2-8 1</inkml:trace>
  <inkml:trace contextRef="#ctx0" brushRef="#br0" timeOffset="1208">18675 8543 7751,'-9'0'494,"1"-2"-150,-1-2 1,-1-3 0,2-5-1,3-1 1,3 1 199,-3-1 1,4 5 0,-3 0-121,3-2 1,-4 3 0,0 0-190,-2 2 1,-1 2-1,-3 7 1,1 5-216,2 2 1,-1 5 0,-3 4 0,-1 2 22,1 4 0,0 3 0,-1-1 1,2 1 18,3-2 1,-2 4-1,6-2 1,1-3-47,2-4 1,1 0-1,1-5 1,3-2-26,5-1 1,3-3 0,5-3 0,3-4-16,4-2 0,4-2 1,3 0-25,7 0 1,2 0 0,-3 0 0,0 0-204,1 0 1,-2 5 0,-3 2 0,-6 1 0,-4 1 16,-7 0 0,-3 2 0,-5 2 0,-4-1 37,-3 1 1,-2 3 0,-3 1-1,-6-2 329,-5-1 0,-4-6 0,-6-1 0,-1-2 512,-3-2 0,2-7 0,-2-6 0,3-5-177,1-6 0,2-6 1,2-4-1,4 1-204,3 0 1,8-6 0,1-2-1,4-4-318,1-3 0,1-8 0,4 0 1,4-2 168,6 1 1,5-1-1,5 1-3079,0 1 821,5 2 0,2-4 0,5-2 0</inkml:trace>
  <inkml:trace contextRef="#ctx0" brushRef="#br0" timeOffset="3413">12903 3059 7693,'0'-12'50,"-4"3"1,-2 1 0,1-2 0,-1-1-1,2 0 239,-1 3 0,3-3 0,-3 4 43,-1 0 0,5-4 1,-3 3 478,2-3-686,-3 4 1,2 1-76,-5 6 0,0 6 0,-4 2 1,3 3-6,1 1 1,-1 5 0,-2 1 0,1 0-1,2 0 1,0 3-1,-3-3-28,3 1 1,-2-2 0,4 2-1,1 0-14,-1 1 1,2-5 0,3 1-1,-2-2 4,-1-1 1,0-5 0,5-1-73,3-2 1,-1-1 0,5-4 81,2 0 1,5 0-1,3 0 1,1 0 53,4 0 0,4 0 1,4 0-1,-1 0-30,0 0 0,4 6 0,-4 2 0,0 3-6,1 2 1,-4 1 0,-4 2-233,-3 5 0,-4 2 0,-1 2 0,-6 0 59,-4 0 1,-4-4-1,-1-2 1,0-1 206,0-3 0,-6-2 1,-2-5-1,-3-4 1,-3-3-1,-1-1 130,-2 0 0,-3-6 1,3-7 229,2-6 0,-3-6 0,1-4 0,2-4-160,1-3 1,2-6-1,-1 0 1,2-3-111,3-2 0,3-1 1,5-3-1,0 0-434,0 1 0,0 3 0,0 10 0,0 1-4023,0 3 3321,5 2 0,2 6 0,5 1 1</inkml:trace>
  <inkml:trace contextRef="#ctx0" brushRef="#br0" timeOffset="4472">18613 3022 7764,'-6'-7'599,"5"4"0,-3 11 0,2 9 0,2 6 1,0 8-1,0 5 0,0 5 0,0 3-85,0 3 1,0-3-1,0 1 1,0-2-413,0-3 0,4-3 0,3-3 0,3-2-2425,4-1 1,6-2 0,0-4 0</inkml:trace>
  <inkml:trace contextRef="#ctx0" brushRef="#br0" timeOffset="9798">12455 3034 7911,'-7'1'271,"2"2"1,1 3 0,0 1 0,-1 1 342,0-1 1,4 0-1,-4-3 190,4 4 0,1-1-581,0 1 0,1-5 0,4 1 1,3-2-90,3-2 0,7 0 0,1 0 0,2-2-13,0-2 0,-1-8 0,7-9 0,0-2 55,2-2 1,0 0-1,-2-1-99,2-3 0,-6 6 1,5-1-1,-2 1 1,-2 4 93,-2 2 1,-7 4 0,1 0-286,-2 1 0,-3 4 0,-1 1 113,-2 1 1,-5 3 0,1 7 0,-2 6 78,-2 5 1,-6 3 0,-2 4-1,-2-1 11,2 1 0,-2 2 0,6 2 0,1 2 30,2 1 1,1 4 0,0-3-1,0 1-24,0-1 0,4 9 1,2-2-1,0 3-57,4 3 0,-3-6 0,1 3-11,2-1 1,-3-9 0,0 6 0,-2-3-60,-2-1 0,3-4 0,-1-1 0,1-3-79,-1-3 0,-1-6 1,-2 1-1,1-2 1,1-1-415,-2-1 0,1-4-340,1 1 498,-2-7 117,3 4 1,-5-7-1049,0-4-1007,0 4 1302,0-10 1,0 8 291,0-5 1,2 4 290,2-4 0,-3 3 350,3-3 1,-2 0 69,-2-5 0,5 1 0,2 0 0</inkml:trace>
  <inkml:trace contextRef="#ctx0" brushRef="#br0" timeOffset="10787">12829 2823 8355,'8'0'-245,"-1"-2"932,-2-2 0,4-3 7,-5-5 0,0 4-304,-4-1 1,-2 6-1,-2-1-335,-4 3 1,1 1-1,-1 1 1,-3 3 69,-4 5 0,-1 2 0,-3 1 1,0 1-104,-1-1 0,1 1 1,-3 0-1,1 3-74,-1 0 1,-1 1 0,-1-5 0,2 2 29,1 3 1,6-5 0,-2 2 66,4-5 1,0 0-1,1 2 1,-1-2 111,1 0 143,-1-6-197,6 2 0,3-6-23,8-3 0,3-3 1,6-6-1,1 1-43,2-1 1,-1 1 0,6-2-1,1-1-13,2-2 1,1-1 0,0 3-1,-1-3 14,1-1 0,0 2 1,0-2-1,0 0-248,0-1 0,-2 5 0,-2-2-194,-4 4 1,-4 2 0,-2 1-202,-2 2 69,2-1 1206,-10 2-715,5 2-362,-6 5 529,0 0 1,-2 4 0,0 2-1,-3 0 61,3 4 0,-1 5 0,0 3 9,-1 2 1,0 0-1,4 7 1,1 2-20,3 4 1,-2 4-1,3 5 1,-1 3-98,1 4 0,0 0 1,-2 0-1,1-2 0,-1-2-10,-2 2 1,-1-4-1,0-2 1,0-3-31,0-5 1,0-3-1,0-5-106,0 0 0,-1-6 1,-2-1-1,-1-1 1,0-2-1,0-2-300,-1-4 0,1 0-934,4 3 0,0-4 286,0 1 0,2-8 0,0-1 494,3-7 0,4-10 0,-2-2 1</inkml:trace>
  <inkml:trace contextRef="#ctx0" brushRef="#br0" timeOffset="11010">12679 3270 9564,'6'-11'0,"2"2"0,3 0 0,3 0 0,3-4 0,5-2 678,5-2 0,1 1 0,4 5 1,0 1-1,-1 3 0,4 2 1,-1 1-1779,0-2-770,7 5 1,-2-10-1,11 4 1</inkml:trace>
  <inkml:trace contextRef="#ctx0" brushRef="#br0" timeOffset="15939">13189 8331 7531,'-12'0'0,"-1"0"0,1 0 751,0 0 1,0-1 0,3-2-1,0-1 622,0 1-1321,3 2 1,1 6 0,5 5 0,1 5 0,3 6 260,5 2 1,-1 4-136,4 2 0,-1-2 1,9 6-1,-1 3 0,0 2 1,5 2 81,4 0 1,-2-6-61,3 4 1,-3-7 0,-2-7 0,-2-3-152,-2-5 1,0-3 0,1-5-1,-5-4 20,-2-2 1,-2-9-1,-1-6 1,-2-8-1,-5-6 1,-3-8 216,-1-5 1,-1 2-226,-3-4 0,-3 3 0,-7 1 1,-3-2-1,-3-2 0,-4 2 172,-1 1 1,-4 1-127,0-4 0,-4 8 0,4-2 0,0 4 0,0 4 0,1 4 15,5 3 1,-1 7-1,6 7 1,0 2 62,0 2 1,2 14-1620,3 10 1,7 6 0,1 13-739,4 7 1,12 4-1,3-1 1</inkml:trace>
  <inkml:trace contextRef="#ctx0" brushRef="#br0" timeOffset="236903">6883 14710 7922,'16'-2'-562,"1"-7"0,0 1 1,-5-9 601,0 4 0,1-1 0,1-1 0,1-2 0,1 2 0,0 1 0,-3 1 93,0 1 1,-2 4 0,-1-1 0,-3 0 0,-3-2 19,-6-2 0,-3 6 0,-8 3 0,0 3-33,-4 1 0,2 0-61,-6 0 1,0 0-1,-4 1 1,1 2-1,-1 3 33,0 0 1,-1-3 0,-3 3-1,-3-2 10,0 0 0,-5 0 1,1-4-1,-3 0-2,3 0 0,-7-1 0,2-2 10,-6-1 1,-7 0-1,0 4 1,0 0 0,-1 0 49,-3 0 1,-4 0-1,-5 1 1,-2 3-39,0 5 0,-7-3 1,4 1-1,-1 0-29,-5 0 1,-2-3 0,-8 3 0,-2-1-31,-1-3 1,41-3 0,-1 1-1,0-1 1,1 0 0,-1 0-1,0 0-12,0 0 0,1 0 0,-3 0 0,1 0 0,-46 0 0,-2 0-39,49 0 0,0 0 0,0-1 0,1 1 0,-44-3 0,4-1 43,2 1 0,3 1 0,-7 4-66,-1 2 1,3-3-1,-4 5 1,0-2 38,0 0 1,3 5-1,-3-4 1,3 2-1,3 1-18,-1-1 1,5 4 0,-7-4 0,5 1 5,7 1 0,-8-2 1,8 2-1,2-2 10,4-1 1,-3 2-1,4-2 1,3 0-24,4 4 0,1 1 0,9 2 0,1-1-6,3 0 0,-2 2 1,9 1-1,1 2 2,6-2 1,1 3 0,7 0-1,3 2-70,4 2 0,5-3 1,7 2-1,3 1 52,2 1 0,6 2 0,7-1-11,4-4 1,7 2-1,7-5 1,9-2 0,8 0 100,5 2 1,4-7 0,11 2 0,-1-1-55,0 0 0,4 2 1,2-1-1,0-1-8,0-3 0,6 4 1,-1-4-1,2 1 16,2 0 0,12 0 0,5-4 0,-44-4 0,1 0 3,0 0 0,1 0 0,4-1 0,-1 0 0,45 1 0,-50 0 0,0 1-13,1 0 1,-1 0 0,2 0-1,0 0 1,0-2 0,1 0 0,0 0-1,0 0-58,2 0 1,0 0 0,2 0 0,0 0 0,2 0 0,0 0 70,0 0 1,1 0 0,0 0-1,1-1 1,3 0 0,1-1-1,1-1 1,0 0-15,2 0 0,0 0 0,-3-1 1,0-1-1,-1-1 0,0 0 1,1 0-1,-1 1 0,-2 0 1,0 0-5,1 1 0,-1 0 1,-1 0-1,-1 1 0,1-1 1,-1 0-1,-3 1 0,0 0-3,-2 0 1,-1 1 0,1 1 0,0 0 0,-3-1 0,-1 0 0,1 1 0,-1-1-16,-1 0 0,0 0 0,49 1 0,-4-3 0,-4 1 38,-2-1 0,-6-2 0,-1-3 0,0 0-19,-5 0 1,2-7 0,-10-2 0,-2-1 0,-9-3 1,-4-2 0,-13 0 0,-2-3 5,-5-2 0,-3 2 1,-6-5-71,-1 2 0,-3-4 1,-1 5-1,-2 2 95,-3 0 1,-7 3-1,-4-1 1,-2 0-1,-4 0-147,-2 0 1,-10 0 0,-12 2 0,-11 1 27,-12 1 0,-20 4 1,-19-2-1,36 9 1,-1 1 135,-5-1 0,-2 0 1,-10 2-1,-4 0 1,-3-2-1,-2 0 0,-5 1 1,-2 0-157,-5 1 0,-2 1 1,0 2-1,-2 2 0,29 2 1,-2 0-1,1 2 1,-2 0-1,0 2 0,1 1 18,0 2 1,0 1 0,-1 1-1,-6 1 1,-3 1 0,2 1-1,2 2 1,0 2 0,-1 0-1,-4 1 1,-2 0 0,1 2-443,-2 0 0,0 0 0,0 2 0,-4 2 1,0 0-1,-1 2 0,0 1 0,1 0 0,-2 2 520,-2 2 0,-1 1 0,-2 1 0,20-5 0,-1 1 0,0 1 0,-2 2 0</inkml:trace>
  <inkml:trace contextRef="#ctx0" brushRef="#br0" timeOffset="351246">1584 12683 8355,'-33'-4'20,"1"0"1,3 1-1,5 2 1,6 1 0,5-1 1518,0-4 0,3 4 1,6-2-1286,8 6 0,17 5 0,10 9 0,9 5 0,11 6 57,10 5 0,9 10 0,9 5-215,0 5 1,-33-22-1,2 2 1,-4 0-1,2 1 1,3 1 0,2 0-65,2 0 1,1 1 0,-1 2-1,0 0 1,1-2 0,-1 0 0,-2-1-1,-1 1 33,-2 1 0,0 0 0,-4-4 0,-1 0 0,-1-2 0,-1 0 0,30 23 122,-10-7 1,-6-4 0,-7-7 0,-4-3-170,-6-4 0,-2-8 0,-6-5 1,1-1-120,-1 2 0,3-5 0,-4 2 0,-1-4-18,-2 0 0,-2-4 0,-4 1-55,-3-1 1,-3-2 0,-2-4-82,1 0 1,-8 0 260,-5 0 1,-11-1 0,-11-3-1,-6-5 310,-5-2 0,-12-5 0,-5-2 0,-3-2-295,-2-2 0,-2 0 0,-5 0 0,3 1 29,5-1 0,-6 3 0,8-1 0,-3 1-43,1 0 1,0 5 0,1 0 0,2 4-16,-1 1 0,0 3 0,5 1 0,5 1 69,3-1 0,0 1 1,10 4 17,2 0 0,2 4 1,4 1-1,4-3 1,3 0 168,2-2-169,5 0 0,3 0 0,10 0 0,7 0-123,11 0 1,12 1-1,9 2 1,5 2 120,4 2 1,-3-4 0,4 3 0,-1-1-115,0 3 1,-1 4-1,-6 0 1,-3 0 99,-1 1 1,-3-1 0,-6 1 0,-2-1 93,-1 1 1,2-2 0,-4-2-1,-1-2 84,-2-1 1,-1 2 0,0-4-14,-1-1 0,1-2 0,0-1 1,0 0-95,0 0 0,-2 0 0,0 0 0,-4-1 0,-1-2 14,-3-1 1,-1-6 0,-2 2 0,-1-3-95,-2-1 0,0-1 0,-5 1 1,-1-1 127,-1 1 1,-2-1 0,0 1 0,-2 0 15,-2-1 1,-8-1 0,-9-2 0,-3-4-394,0 1 1,-1-7 0,1 4 0,3 0-740,5-2 1,2 5 0,3-2 0,1-3-404,2-3 0,7-4 1,1-3-1087,7 1 0,9 0 0,3-5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8T18:33:58.554"/>
    </inkml:context>
    <inkml:brush xml:id="br0">
      <inkml:brushProperty name="width" value="0.06048" units="cm"/>
      <inkml:brushProperty name="height" value="0.06048" units="cm"/>
      <inkml:brushProperty name="color" value="#FF0000"/>
    </inkml:brush>
    <inkml:brush xml:id="br1">
      <inkml:brushProperty name="width" value="0.08063" units="cm"/>
      <inkml:brushProperty name="height" value="0.08063" units="cm"/>
      <inkml:brushProperty name="color" value="#FF0000"/>
    </inkml:brush>
    <inkml:brush xml:id="br2">
      <inkml:brushProperty name="width" value="0.03528" units="cm"/>
      <inkml:brushProperty name="height" value="0.03528" units="cm"/>
      <inkml:brushProperty name="color" value="#FF0000"/>
    </inkml:brush>
  </inkml:definitions>
  <inkml:trace contextRef="#ctx0" brushRef="#br0">11784 1219 10554,'-6'-14'0,"-1"-1"0,0-2 1379,3 2 0,-1 9 1,1 10-1,2 14-849,5 13 1,0 9 0,5 14-1,2 7-213,1 8 0,1-3 0,-1 9 0,0-1-217,2 4 1,-8-5 0,8 1 0,-4-3-654,-2-8 1,4-7 0,-4-4-1,1-5 1,1-5 0,0-5-1564,3-4 0,4-4 0,1-8 999,-2-5 0,4-7 0,1-4 0</inkml:trace>
  <inkml:trace contextRef="#ctx0" brushRef="#br0" timeOffset="539">12231 1069 10968,'0'-37'2196,"-1"5"-1911,-3 3 0,3 9 0,-4 3 0,4 3 2217,1 2-2106,0 5 1,1 16 0,4 15 0,4 11 0,5 13 0,3 11 0,-1 12 0,1 5 151,-1 3 0,2 9 0,-2-2 0,0-2-359,-1-4 1,3-3-1,-1-6-861,-2-10 0,-1-7 0,-2-6 0,1-4 0,-2-7-1117,-3-6 0,2-6 0,-6-5-2113,-1-3 2807,-7-9 1,-14-2-1,-9-6 1</inkml:trace>
  <inkml:trace contextRef="#ctx0" brushRef="#br0" timeOffset="540">11759 1828 8355,'-31'0'1445,"7"-6"0,-1-1 1,7 1-321,4 1 0,7-1 0,4-3 0,9-2-431,10-1 0,11-1 0,14 1 0,6-1 0,6 2-667,5 3 0,2-2 0,3 5 1,-1-1-1069,0 1 0,4-3 0,1 2 0,-2 0-478,-2 1 0,-6-3 0,-2 4-60,0 1 0,-9-4 0,2 0 1</inkml:trace>
  <inkml:trace contextRef="#ctx0" brushRef="#br0" timeOffset="2873">13052 1691 8355,'0'-8'1012,"0"0"-501,0-2 0,-1-1 1,-2-3-1,-2-1 0,-1-2 1,-1 2-1,0 1 0,-1 2 267,1-1 0,-4 5 0,3 0-618,-3-2 1,-2 5 0,1 0 0,-1 4-92,1 1 1,-2 3-1,-1 4 1,-3 7 26,-1 3 1,4 8-1,-2 4 1,3 0-1,3 2 48,3 2 1,2-3-1,6-2 1,0-5-287,0-2 1,2-6-1,2 1 1,5-7 107,7-5 0,-1-2 0,6-5 0,1-5-102,1-9 0,-2-5 1,0-4-1,-1-2-127,0-1 1,-4 0 0,-6 4 0,-3 0 130,-2 1 0,4 0 1,-5 3 419,-1 5 1,-2 6-158,-1 2 1,0 6 0,0 2 0,0 7-55,0 4 0,4 7 0,2 2 0,1 0 0,2 0-470,2-2 0,3 0 0,3-5 1,2 0-873,0-6 1,5-4 0,-3-3 0,2 0-238,2 0 0,-4-7 1200,-1-6 1,1-5-1,4-7 1</inkml:trace>
  <inkml:trace contextRef="#ctx0" brushRef="#br0" timeOffset="2874">13376 1542 8355,'7'-6'1982,"-2"6"-934,-5 0 1,0 6 0,0 6 0,0 1-374,0-1 0,4 1 0,1-1 1,-3 1 250,0-1 1,2-4-365,0 1 0,4-8-371,-4-1 0,5-6 1,-4-6-79,2 0 0,-3-2-20,5-3 1,-2 3-1,2-2 1,-1 2-64,2 1 0,-3-3 1,1-1-1,2 1-14,1-2 0,0-2 0,-1-4-307,-2-1 1,0 0-1,3 0 1,-1 0-671,-2 0 0,-1 4 0,3 2 0,-2 1 151,2 3 1,1 1-1,1 3 1,2 1-369,3 2 0,-3 5 0,2-1 0,-2 3 462,-1 1 0,-1-6 0,0-1 1</inkml:trace>
  <inkml:trace contextRef="#ctx0" brushRef="#br0" timeOffset="2875">13998 684 8355,'0'-17'0,"0"-1"0,0 0 0,0 0 0,4 2 1037,0 3 0,4 5 0,-2 1 1,2 3-1,5 7-394,2 8 0,1 8 0,-2 12 0,1 5-396,2 4 1,0 5-1,-5-2 1,0 0-1,1 1 1,-1-2-1,1-2 1,-2-6 123,-3-2 0,2-3 0,-5-6 0,1-2-888,-1-4 1,0 1-59,-5-2 1,-3-3 0,-4-6 0,-7-2 150,-4-2 1,-4-2 0,-6-1-1,1 2 1,2 0 254,3 3 0,2 4 1,0 1-1,3 4 841,3 2 1,2 2-1,1-1 1,2 2 184,5 1 0,3 2 1,1-4-1,1 0-702,3 0 1,7-3 0,9-7 0,2-4-819,4-2 0,12-4 0,0-3 0,4-6-290,1-5 0,4-8 0,-3 0 0,0-1-4278,-3-2 4539,-2-1 0,-7-2 0,-2-2 0</inkml:trace>
  <inkml:trace contextRef="#ctx0" brushRef="#br0" timeOffset="2876">14595 1032 8355,'-6'-7'5380,"-2"3"-4707,2 3 0,1 6 1,6 3-1,3 4 2,5 0 1,2 5 0,1-1 0,1-1-413,-1-1 0,1 3 0,-1-1 1,2-2-235,2-4 0,-2-1 0,3-4 0,-3-3 13,-2 0 1,1-2-1,-1-3 1,0-4-184,1-5 0,-5-8 0,-1 2 60,-1-1 0,-2 2 0,-3-2 0,2 1 63,1 3 0,0 1-79,-4 2 0,6 6 0,2 5 206,3 4 1,1 6 0,1-1 0,-1 2 111,1-2 0,1-1 0,1-4 1,1 1-7,0-1 1,3-3 0,0-4 0,1-4-148,-4-3 1,2-3-1,0-1 1,-1-2-436,-3 2 1,1 1 0,-7 1-754,3 1 1,-4 0-1,-3-1 198,-2 1 0,3 5-297,3 3 1,-1 5 0,2 6-1,0 5 518,2 2 1,6 1-1,1-1 1,1 0 0,3-3 611,2 0 0,5-4 0,0 0 0,-1-1 222,-2-4 1,-3 0 0,-2-2-1,-4-2 906,-4-2 0,0 1 0,-2-5 0,-1-2 318,-2-1 0,-5-1 0,1-1 1,-3 1-190,-1 0 1,0-5 0,0 0-523,0 2 1,-1 1-623,-3 2 0,-3 5 0,-6 3 0,1 3 158,-1 1 1,1 5 0,1 5-296,3 5 0,-2 0 0,6 4 0,1 1 0,2-2-25,1 0 1,0-2 0,1-3 0,3-1 104,5 1 1,3-5-1,3-1 1,3-2-127,1-2 1,1-7 0,2-4 0,-3-5-105,-1-3 1,3-2 0,-4-4-1,-4 1 12,-3-1 1,0 0 0,-6 1 0,-1 4 124,-2 4 1,-1 0-240,0 1 7,0 5 1,0 3 0,1 8 0,2 4-1,4 3-44,4 2 0,-1-1 1,8 0-1,0 1 24,2-1 0,0-3 0,1-3 1,-1 0 177,0-3 0,2-2 0,-6-2 0,0-3 591,-3-5 1,-6 2 0,-1-1 2082,-1-2-1731,-3 5 0,3 1 0,-3 9-70,2 8 0,-3 1 1,5 5-253,-1-1 0,-2-2 0,4-3 0,0-2-118,0-3 1,-3 2 0,4-6 0,0-3 117,-1-3 0,4-7 0,-2-7-330,2-5 1,-3-7 0,0-2-1,2 0 1,1-2-178,1 0 1,-3 4-1,-1-1 1,2 3-519,1 1 1,1 6 0,1 2 0,1 5-601,2 4 1,3-2 0,6 6-1,0 1-4597,0 2 4413,0 6 1,5 2-1,2 6 1</inkml:trace>
  <inkml:trace contextRef="#ctx0" brushRef="#br0" timeOffset="2877">16660 783 12642,'5'-12'1161,"1"4"1,5-1-326,1 0 0,-2-2 0,8-2 1,-2-1-1,2-1 0,2-3 0,2 0 1,1-1-1,2 0-39,0-4 1,-4 4-1,-2 0 1,-1-1-1214,-3 1 0,-1 4 0,-3-2-1134,-2 4 1,-7 1 748,-10 4 1,-6 10 0,-12 10 0,-2 9 1161,-1 6 0,0 7 0,4 7 0,2 5 0,2 2 1,7 2-1,7 1 1,3 0 1125,6-1 0,5-1 1,9-11-1,5-7-921,2-3 0,12-6 1,5-5-1089,7-9 0,1-5 0,10-6 0,3-7 1,1-8-1937,1-4 0,18-16 1,-3 4-1</inkml:trace>
  <inkml:trace contextRef="#ctx0" brushRef="#br0" timeOffset="4229">2293 2288 8355,'16'-35'219,"1"-2"0,-6-2 0,6 6 0,-3 6 0,-2 5 1,-1 5-1,-3 3 0,-4 2 0,-2-1 245,-2 1 0,-3 5 1,-4 3-1,-7 1 1,-5 0-1,-7-1 1,-7 3-1,-8 4-934,-4 5 1,-13 8-1,-6 4 1,-5 2 227,-7 3 1,-3-3-1,-5 7 1,2-4 343,2-5 0,-4 5 0,2-1 0,2 3 403,6 1 1,-2 4 0,7 1 0,4 3-208,2 1 1,5-4 0,10-1 81,2-1 0,5 2 0,8-4 0,5-2-35,6 0 0,5-4 0,9-1 1,4-2-267,3-3 0,10 4 0,5-4 0,4-1-157,4 2 0,3-2 0,3 4 1,2 2-1,1 2-118,-1 1 0,4 4 1,-2 1-1,0 2-19,-3 2 1,-3 4 0,-1 3 0,0 5 7,0 2 0,-6 3 1,-1 3-1,-3 4 224,-2 3 1,2 5 0,-8 2 0,0 1 124,-3 3 0,-3 3 0,-1 3 0,0 5 35,0 3 0,-1 2 0,-3 3 0,-4 3-124,-3 0 1,4-41 0,1 1 0,0-2 0,0-1 60,0 1 1,-1 0 0,-1 1 0,0 0 0,-1-1 0,1 0 0,0 0 0,0 0-125,-2 0 1,2 1-1,-6 43 1,5-46-1,0 0 1,0 0-1,0-1 1,-1 1-1,0 0 1,0 1-1,0 0-123,-1 0 0,1 0 0,-9 43 0,8-44 0,0 0 92,0-1 0,1 0 1,-5 43-1,-1 0 1,5-4-1,3-1 75,-2 0 1,5 0 36,1 0 0,2-4 0,2-3 0,0-2 0,2-4 68,2 4 1,-1-7 0,5 7-52,2-1 1,-1 0-1,1 1 1,-2 2-1,0 4 16,-1 1 0,3-1 0,-4 4 86,1 3 0,-3 2 0,3 4 0,-2-2-141,-2 2 1,2-2 0,0 3 0,-4-47 0,0 0-1,0 1 1,0 0-109,-1 0 1,0 1 0,0 4-1,0-1 1,0 0 0,0-1-1,-1 1 1,0 0-1,-1 0 1,0 1-1,2 1 1,-1 2-1,-2 2 1,0 1-1,1-1 1,0-1 54,0 1 1,0-1-1,-2 3 1,0-1 0,1 2-1,0-1 1,0-1 0,1 1-1,-2 0 1,1 0 6,-1 3 0,1-1 0,-1-2 1,1-1-1,-2 5 0,0 0-24,1-1 1,0 1 0,1-4 0,-1 0-1,-1 6 1,0 0 0,1 0 0,0 0 20,-1-1 0,0 1 1,2 2-1,1 0 1,0-5-1,0 0 0,0 1 1,1 1-35,-1-1 1,0 0 0,1 7-1,0 0 1,-1-3 0,-1 1 0,1 2-1,0 0 1,0 1 0,0 0-115,0-1 1,1-1-1,-2 1 1,-1 0-1,0-5 1,0 1 70,-2-2 1,1 3-1,-2 11 1,0 3-1,-1 0 1,1 0-1,-2 3 1,1 1-1,0 2 1,-1-1 165,1-2 1,-2-1 0,2-10-1,-2 0 1,0 6 0,-2 0 65,2-2 1,0-1 0,1 2 0,1 2 0,-2 3 0,1 2 0,-1-2 0,0-1 0,1-1 0,0-2 97,0-3 1,0 0 0,1 1-1,1 0 1,2-4 0,0-1-161,1-3 1,0-2-1,3 0 1,-1-1-1,0-7 1,0-1-1,1 0 1,1 0-79,0 0 1,0-1 0,0-4 0,1-1 0,1 1 0,2 0 0,1-6 0,1-2-221,9 39 0,7-2 0,2-17 0,6-5 0,9-8-179,4-12 0,4-10 222,7-6 0,6-8 0,8-6 1,3-5-1,2-6 169,0-3 0,14-1 0,-4 0 0,3 0 298,-2 0 1,6 0-1,-4 1 1,-1 2 190,0 1 1,-4 5 0,2-4-1,-6 1 55,-5-1 0,-8 5 0,-7-2 0,-4 3-2904,-4 2 1,-2 2-106,-10 6 0,-2 10 1,-10 14-1</inkml:trace>
  <inkml:trace contextRef="#ctx0" brushRef="#br0" timeOffset="70974">8226 4091 8194,'0'-12'376,"6"1"0,1 1 0,1 2-111,0-2 0,-4 3 1,5-1 1,0-2 1,-3 3-1,-1 0 1,0 0 1090,-1 0-1138,0 5 0,-6-4 0,-2 6 0,-4 0-142,-3 0 1,-6 0 0,-1 0 0,-1 0 86,-3 0 0,-2 0 1,-2 0-201,-3 0 0,2 0 0,-5 0 1,0 0-1,2 0 95,-1 0 1,-5 0-1,0 0 1,-4 0 49,0 0 0,-3 0 0,0 0 0,1 0-88,-1 0 0,-4 1 1,2 2-1,0 1-2,-1-1 0,1 3 0,-6-2 0,-1 0 47,3 2 0,-4-5 1,8 4-1,-4 0-21,-1-1 1,2 0-1,1-4 1,1 0 129,-1 0 0,0 0 1,0 0-95,2 0 0,-1-4-1,-2-2 1,1 1-19,1-1 1,-1-2-1,-4 2 1,-1 1 0,2-1 5,1 3 0,-6-2 0,4 1 0,-3 1-89,-1 2 1,-5 1 0,4 0 0,-2 0-8,0 0 0,0 0 0,-5 0 0,1 0-27,0 0 1,0 1-1,0 2 1,1 1 46,3-1 0,-3-2 0,3-1 0,-3 1-9,-1 4 1,0-3 0,0 5 0,1-1-18,3-3 1,-3 4 0,4 1 8,1 3 0,-1-3 1,4 0-1,-1 2 9,2 1 1,4 2 0,1-1 0,0 2 0,2 1-42,1 2 0,5-1 0,-2-3 0,4-2-8,3-3 0,0 3 0,5-4 0,0 1 83,-2 1 0,5-5 1,-3 3-1,2-1-22,-2 1 1,2 0 0,-2 3 0,3-3-34,1-2 1,-1 5-1,-2-2 1,-1 3-8,2 2 1,0-1 0,1 1 0,-2-1 23,-1 1 0,0 0 0,4 3-29,1 0 1,-1 2-1,0-3 1,0 2 44,0-2 1,6 3 0,2-1-1,3-1 1,2 1-24,-1-1 0,2 2 0,2-2 1,2 0-24,1-1 0,2-1 1,4-1-1,1-1 63,4 0 0,2 1 0,6-1 0,4-1 56,4-2 1,2 0 0,3-3 0,2-1-32,1 1 0,10-2 0,-3-4 0,0 0-14,-2 0 1,-1 4 0,6 0 0,1-1-31,2-1 0,0-2 1,0 0-3,4 0 0,2 0 0,2 0 0,-1 0 27,1 0 0,1 0 0,2 0 0,1-2 0,0-1-4,1-1 1,-3 0 0,7 3 0,0-2 158,2-1 0,2-2 0,1 3 0,-1-1-45,-2 2 1,6 0 0,3 1 0,-1-2-89,2-1 0,3 0 0,-2 4 1,3-2-35,-1-2 1,4 3-1,-6-5 1,2 2 50,1 0 0,7-1 1,-8 2-1,2-1 3,0 1 0,-1-3 1,1 2-50,3 1 0,-8 2 1,4 1-1,-2 0-13,1 0 0,-3 0 0,1 0 0,2 0 1,-3 0 12,3 0 1,-7 0-1,1 0 1,-1 0-29,-1 0 0,4 0 1,-3 0-1,-1 0 11,2 0 0,-5 0 1,4 0-1,-2 0-31,1 0 0,-7 0 1,4 0-1,-3 1 17,1 4 0,1-4 0,1 3 1,-1-3 50,0-1 0,-1 2 0,-2 1 0,1 1 70,3-1 0,-1-2 1,5-1-1,-4 0-99,0 0 0,-1 0 0,-1 0-38,-3 0 0,0 1 0,-3 2 0,4 1 0,1-1 63,1-2 0,-1 1 1,4 0-87,2 3 0,-5-1 0,4-3 0,0 2 0,-1 1 9,-1-1 1,-1-2-1,1-1 1,-1 0 60,0 0 0,0 0 0,0 0 0,1 0-5,-1 0 1,1-1 0,2-2 0,2-2-1,-1-1 126,2 0 1,-5 1-1,5 2-105,0-1 1,-9-1-1,5 2 1,-1-1-109,2 1 0,2 1 0,-5 2-34,0 0 0,-4 0 0,0 0 0,0 0 0,0 0 15,0 0 1,-4 0-1,3-1 16,-2-3 0,0 3 1,-2-4-1,1 3 1,-3-1 90,-4-1 0,0-5 0,-6 4 1,-1-2 115,-1-3 1,-2 3 0,-1-1 0,-2-2-12,-5-1 1,-3-2-1,-1-3 1,-2 0-43,-2 1 1,-4-3 0,-8 1 0,-2 2-1,-1 0 14,-4-2 1,0 2 0,-2-4-223,0 1 1,-7-5-1,-4 3 1,-6-2 0,-3 0-137,-7 1 0,1 0 1,-9-4 164,-3 0 0,-1 1 0,-7-1 82,-1 0 0,-2 3 0,-4 0 1,-2-2-1,-2 2 50,-2-2 0,-5 1 1,-1-2-1,0 0 128,-4 0 1,-4 2 0,-6 1 0,-4 2-42,-2 2 0,-11-2 0,46 11 0,-2 1 1,-4 0-1,0 1-31,-2 0 1,-2 0-1,-3 3 1,-2 1-1,-3 1 1,-1 0-1,-2 1 1,0 1-77,-5 0 1,0 0-1,-5 0 1,0 1 0,-3 1-1,-1 0 1,0 2 0,-1 1-1,-3 0 1,0 1 103,-3 0 0,0 0 0,-3 1 0,-2 0-195,28-2 0,-1 1 1,2-1-1,-31 3 1,1 0-1,31-2 1,-1 1-1,0 0 1,1 1-1,-1-1 0,1 0 1,1 1-1,0 0 1,-1 0 114,0 0 1,-1 0 0,0 1 0,-1 0 0,0 0 0,0 0 0,-4 2 0,1 0 0,-2 1-30,0 1 0,-1 1 0,1 0 0,-2 1 0,0 0 0,1 1 0,0 0 0,0 1 0</inkml:trace>
  <inkml:trace contextRef="#ctx0" brushRef="#br0" timeOffset="79227">13276 4439 8814,'-5'7'1258,"2"-1"1,-5-8 0,-1-2 0,1-6-926,0-5 0,1-4 0,-3-6 1,3 0-1,0-1 0,2-2 1,-2-1 42,0 2 1,-1-4-361,-5 2 1,1 2 0,-2 4 0,-2 4 0,-5 3 0,-1 4-21,1 7 0,-7 4 1,2 3-1,-3 5-169,-1 6 0,-4 13 0,4 4 179,-2 9 0,5 2 0,-1 8 1,6 2 206,5 0 0,5 2 1,4-1-1,3 2 133,4-2 1,7-6 0,2-4-409,3-4 1,7-7 0,3-5 0,3-5 0,6-5 0,3-5 61,3-5 1,5-5 0,1-1 0,-1 0-1021,2 0 0,-4 1 0,2 2 0,-2 3-1041,-2 1 1,0 1-1,1 4 1</inkml:trace>
  <inkml:trace contextRef="#ctx0" brushRef="#br0" timeOffset="79617">13662 4651 8355,'-13'0'1514,"-3"-5"1,-1 0-1167,2-2 0,0 4 0,0-1 0,-2 3 0,1 1 0,-1 0 0,0 0 0,1 1-166,-2 3 1,4 0 0,-3 7-1,4 3-140,0 0 0,5 1 1,1 0-32,1 2 0,-2 0 0,4-5 0,1 0-53,2 1 1,2-1 0,3 1-28,5-1 1,2-5-1,1-3 1,2-2 0,1-4 20,2-2 1,1-3 0,-3-7-1,2-1 42,-2-1 0,-1-1 0,-2 5 0,0 1 68,1 2 0,-1 4 1,1 6 41,-1 3 1,1 9 0,-1 6 0,-1 2 12,-3 0 0,3-5 0,-4 3-955,0-1 0,4 2 0,-4-6 1,2-3-1,-1-2 370,2-2-771,1-1 0,7-6 0,1 0 1</inkml:trace>
  <inkml:trace contextRef="#ctx0" brushRef="#br0" timeOffset="79843">13873 4091 8355,'0'-12'2130,"-1"2"1,-2 7-1726,-1 11 1,0 10-1,4 11 1,0 5 0,1 3-1,2 4 1,3 5-169,1 2 0,1 3 0,4 2 0,1 1-653,-1-2 1,1-1 0,-2-2 0,-2-4-920,0-3 0,-1-9 0,4-4 0,-1-4 418,-2-4 0,2-3 0,-4-6 0</inkml:trace>
  <inkml:trace contextRef="#ctx0" brushRef="#br0" timeOffset="80177">14010 3967 8355,'9'-11'0,"-1"2"0,-4 0 2610,4 5-1944,-5-1 1,7 16 0,-5 6-1,2 6-388,3 7 0,-1 7 0,1 8 0,-2 4 0,1 1 0,-1 1 0,-1 1 0,-2 2-288,-2-1 1,3 2-1,-1-1 1,1-3-78,-1-4 0,4-2 0,-4-6-1439,2-3 0,1-7 0,5-1 215,-1-6 0,1 1 0,-1-3 0</inkml:trace>
  <inkml:trace contextRef="#ctx0" brushRef="#br0" timeOffset="80502">14433 4675 9037,'6'7'2332,"1"-1"0,5-6-2080,0 0 0,1-4 0,-1-2 0,1-1 1,-1-2-1,1-2 0,-1-2 0,1-1 0,-1-1-295,0-1 1,-5-5 0,-3 3 0,-2 0-309,-2 0 0,0 1 0,0 5 0,-2 0 111,-2-1 0,-3 6 0,-5 3 150,0 3 0,-1 2 0,1 5 0,1 6 291,2 7 1,0 5 0,4 2 0,3 0 186,0-1 1,2 3 0,0-9-570,0 0 1,10 4-1,2-7 1,4-2-759,2-4 1,-3-1 0,6-5 0,2-1-333,5-1 1,-2-2 0,4 0 0</inkml:trace>
  <inkml:trace contextRef="#ctx0" brushRef="#br0" timeOffset="81299">14856 4414 12030,'12'13'349,"1"-1"1,-1 1 0,1-1 0,-1 2 0,1 1 0,-2 3 0,-2 0 0,0 1-96,0 1 0,-2-5 0,0 1 0,0-2 1,-1-1-1,-1-1 11,-2 1 0,-2-5 207,-1 0-296,0-5 1,-1 2 0,-3-6 0,-3-3-135,0-4 0,-4-3 1,4-3-1,-1-1-22,-1-2 1,7-5 0,-2 1 0,2-2-27,2-2 0,2 4 0,2 2 0,4-1 43,3 1 1,1 4 0,1-2 0,-1 5-52,1 4 1,1-2-1,1 4-372,1-1 1,2 5-1,-2-2 1,2 2-28,1 2 0,-4 0 0,3 0 0,-1 0-3391,-1 0 2386,1 0 1,1 0 0,1 0 0</inkml:trace>
  <inkml:trace contextRef="#ctx0" brushRef="#br0" timeOffset="116723">10577 3892 8140,'7'-5'289,"-1"3"0,-6-9 1,0 3-1,1-3 1,2-2-1,1 1 883,-1-1 0,-2 5 1,-1 0-94,0-2-861,0 5 1,0 1-1,0 8-156,0 4 1,0 4 0,-1 4 0,-2 2-47,-1 1 0,-5 6 0,4 7 0,-1 2-3,1 5 1,-5 6-1,2 2 1,-2 4-26,2 3 0,-3 10 1,3-2-1,-4 3 18,0 3 0,4-5 0,-1 5 0,0-2-46,-2 1 0,2-7 1,3-6-32,0-3 1,-2-6 0,4-4 0,1-4 19,1-3 1,-2-4 0,0-5-1,1-2 1,2-2 41,1-4 1,0 1 0,0-2 85,0-1 0,0-5-6,0-2 0,1-5 17,3 1 1,3-1 0,6 0-1,-1 1 62,1-1 1,1-2 0,2-1 0,5 0-27,2 0 1,2 0 0,3 0-1,4 0 9,5 0 1,9-1 0,1-4 17,5-3 0,2-8 1,5-5-1,4-3-76,0 0 1,-2 4 0,5 4 0,-3 2 0,-5 1-76,-5 1 1,-1 4 0,-4 1-1,-2 1-363,-5 3 1,-4 2 0,-3 1 0,-7 0 216,-5 0 0,0 4 1,-5 2-1,-2-1 89,-1 1 1,-2 3 178,1 0 0,-5 2 178,1 1-222,-7 1 0,4-5 21,-6 0 370,0-5-354,0 3 1,0-12 0,0-2-40,0-3 0,0-2 1,0 1-1,0-2-51,0-3 0,0-2 1,0-6-1,0 0 15,0 0 1,5-9 0,4-5 0,0-4-33,0-4 1,6-6 0,-3-5-1,2-3-5,0-1 0,-2 1 0,2 1 1,0 4 0,-2 0 0,8-2 0,-8 3 13,2-2 0,0 4 0,-2-3 0,1 5-15,-1 7 1,1 3-1,-2 2 1,-2 2 0,-2 5-14,-1 4 1,-2 5 0,-4 1 0,0 2-62,0 2 1,0 2 0,0 3 102,0 1 0,-4-1 0,-2 1-47,-1 0 0,-1-1 1,-4 2-1,-1 1 12,1 2 1,-8 1 0,-5-3 0,-6 4-78,-5 0 0,-13-2 1,-6 4-1,-8 1 66,-8 1 0,-4 4 1,-3 2 199,-5 4 0,4 3 1,0 2-1,-1-1-1,1 1 1,9 3-1,-4 1 1,7-2-1,5-1-96,2-2 1,9-5 0,1-1 0,9-2-466,6 0 0,9 0 0,8-5 0,3-2-961,4-1 1,8-6 0,4 2-1642,10-3 1655,7-2 1,13 1 0,1 0 0</inkml:trace>
  <inkml:trace contextRef="#ctx0" brushRef="#br0" timeOffset="117853">11634 5136 7568,'-12'0'4063,"5"-2"-3399,3-2 0,4 8-436,4 0 0,3 2 0,7 2 1,2 3-1,5 3 6,3 3 0,2 5 1,3 0-2,4 5 1,4 1 0,3 7 0,5 3 0,0 6-1,5 6 313,1 4 0,2-1-416,5 5 1,3-2-1,-3 4 1,1-4-1,-1 0 1,-4-4 194,-3-1 1,-5-7 0,-2-2-167,-1-3 1,-2-2 0,-3 0 0,-1 0-14,0 1 1,1-5-1,-1 0-64,0 2 1,0-5-1,-1-1 1,-1-3-1,-3-2 3,-2-3 0,3 1 0,-4-6 1,-1-2-552,-2-4 1,-1 1-1,0-4 1,-1 1 246,-4 0 0,2-4 0,-5 3 0,-2-1 242,-1-3 0,-2-2 507,1-1 181,-6 0-742,-2 0-1255,-5 0-1172,0 0 0,6 5 1,1 2-1</inkml:trace>
  <inkml:trace contextRef="#ctx0" brushRef="#br0" timeOffset="120099">11684 5098 8832,'-19'-14'321,"1"-1"1,7 10 0,1-1 0,2 1 0,-2 2 1463,-1 1 0,-1 1-935,-1-3 0,6 4-653,3 0 1,7 8 0,2 12 0,2 7 0,3 6-1,1 7-54,2 3 0,-2 3 1,-2 5-123,0 3 1,-7-3 0,4 2 0,-2-7-104,0-4 1,0-8-1,-4-3 80,0-5 0,0-4 0,0-13 10,0-9 0,-1-10-69,-3-19 0,1-3 1,-5-7-1,-1-2 1,1-5 41,0-2 0,4-2 1,-3 0-1,1-1 68,3-3 1,2 3 0,1-3-1,1 6 96,4 7 0,2 1 1,6 12-1,3 6-7,0 8 1,10 3 0,1 7 0,3 1 0,6 2 459,4 1 0,-1 4 0,2 0-321,-2-1 1,-2 0 0,1 1-495,-1 4 0,-1 3 1,-2 3-1,-2 2 1,-1 5 264,-4 3 0,1 5 0,-1 1-5140,3 2 2808,4-5 0,3 4 0,8-6 0</inkml:trace>
  <inkml:trace contextRef="#ctx0" brushRef="#br0" timeOffset="129293">16697 12945 8355,'0'-13'181,"0"5"1,0 0-15,0-2 1,4-1-1,2-2 1,-1 1 0,1 0-1,-4-1 1,0 1 0,-2-1 24,0 1 1,-2-5 0,-2-1 0,-4 0-38,-3 0 1,-6-2 0,-2 2 0,-3-2-106,-4-2 0,-6-1 0,0-2 0,-2 0 90,-5 0 1,-7 0-1,1 2 26,-4 2 1,-2-1-1,-4 5 1,-6 2-78,-4 1 0,-4 2 1,1 1-1,-4 3 0,1 3-39,-3 4 1,-7 1 0,-5 0-1,0 0-48,1 0 1,-8 1-1,5 4 1,-4 1 23,0 1 0,42-1 0,-1-1 0,-49 4 0,50-4 0,-1 1 0,1 0 0,0 0 0,-3 0 0,-1 1 1,0-1-1,0 0 0,2 0 0,-1 0 27,2 1 0,-1-1 0,-1 0 1,1 0-1,-44 8 0,0 1 73,0 2 0,4 5 0,6-1 0,2 4-96,1 4 0,1 2 1,-1 7-36,4-1 0,6-4 1,0 2-1,-2 2-5,3 3 1,3-3 0,8-5 0,3 0 0,3-2 9,0 1 1,5 2-1,0-4 1,8 0 42,3 1 0,3-3 0,1 2 0,5-3 7,4-1 1,-1 0 0,12 1 0,3 1-17,2 2 1,7 1-1,1-6 1,4 1-25,7 0 1,4 4 0,7 0 0,6-1 75,4-2 0,5 2 0,6-2 37,5-3 1,9-5 0,6 2 0,7-2-23,5-3 1,9-3-1,10-2 1,5-3-89,-45-4 0,1-1 0,-3 1 0,1 0 0,6-2 0,1 1 0,2 0 1,1 0-1,2-1 0,0 1-77,2-2 0,0 1 0,3-1 0,1 0 0,-2 0 0,1 0 0,2 0 0,0 0 69,4 0 0,0 0 0,-1 0 1,0 0-1,5 0 0,0 0 0,1 0 1,-1 0 29,-4 0 0,1 0 0,8 0 0,1 0 0,-6 0 1,0 0-1,2 0 0,-1 1-11,-1 1 1,0 1-1,4-3 1,-1 1-1,0 1 1,0 1-1,-1 0 1,0-1-20,1 0 1,0 0-1,0 0 1,0 0 0,4-2-1,1 0 1,-1 0 0,-1 0-24,0 0 1,-1 0-1,0 0 1,0 0-1,-3-1 1,-1 0 0,-1 0-1,-1 0-26,-3-1 0,1 0 0,4-3 0,1 0 1,0 0-1,0 0 0,-2-1 0,-1-2 7,-2 0 0,-1 0 0,-7-1 0,-1 0 0,0 1 0,-1 1 5,0-1 1,-3-1 0,-5-2-1,-2 0 1,4 1 0,-2-1-1,-1 0 1,-2-1 0,-3 0-1,0-1 89,44-12 0,-8-1 0,-8-2 0,-10-2-11,-8-2 1,-13-1 0,-10-4 0,-11-2-22,-9-3 0,-9 1 1,-19-7-1,-11-4-106,-9 1 1,-27-4 0,-12 1-1,28 27 1,-4 0 25,-6-1 1,-3 1 0,-2 1 0,-2 1 0,-10-2-1,-1 0 1,-2 1 0,-1 1 19,0 0 0,-2 0 0,-6 2 0,-2 1 0,-1 0 0,-1 1 0,-2 1 0,-1 1 34,1 2 1,-1 2 0,-6 1 0,-1 2 0,-4 1 0,-1 3 6,32 3 1,0 1-1,-1 0 1,2 0 0,-1 0-1,0 1 1,-3 1-1,-2 1 1,1 0 0,0 0-1,0 0 1,0 0-1,0 1 1,0-1 0,1 1 101,0 0 0,0 0 1,-1 0-1,-2 0 1,-2 1-1,2-1 1,-27 2-1,1 0-300,32 0 1,-1 1 0,0 1 0,1 1 0,-1 2-1,1 0 1,-27 6 0,0 2 0,-1 3 0,0 2 0,2 3-1,2 3-753,0 2 0,1 3 0,1 2 0,1 2 945,0 3 0,2 3 0,0 2 0,0 3 0,1 5 0,2 2 0</inkml:trace>
  <inkml:trace contextRef="#ctx0" brushRef="#br0" timeOffset="372032">20690 4800 9617,'-13'-7'461,"6"7"1,3 8-1,3 5 1,1 5-1,0 6 1,-1 8 0,-2 6-1,-3 3 1,1 7 344,-1 9 0,-3 2-779,0 12 1,-2 3 0,-1 7 0,-2-1-284,-3 0 0,4-6 1,-4-4-1,3-4-336,2-5 1,5-6 0,3-11 0,2-8 0,2-10-175,0-8 0,10-9 0,4-8-105,4-8 0,2-18 0,5-14 1</inkml:trace>
  <inkml:trace contextRef="#ctx0" brushRef="#br0" timeOffset="372732">20541 4725 8355,'-9'0'-399,"1"0"0,5-1 1064,-1-3 0,3-3 0,2-6 0,3 1-242,5-1 1,2 1 0,2 0 22,4-1 1,4 1-1,8-1 1,4 1-212,3-1 1,8 0 0,4-3 0,6-2 0,3-1-58,2-3 0,2 3 0,3-1 0,1 1-126,1 0 1,2-1 0,-3-2 0,0 3-77,-4 1 1,-1 1 0,-6 5 0,-3-1-22,-4 1 0,-4 1 0,-7 3 1,-3 3-79,-4 4 1,-4 1 0,-4 0 83,-4 0 0,-5 6 0,-4 2 1,-4 4 84,-2 5 0,-2 2 0,0 6 19,0 0 1,-4 3-1,-2 3 1,1 8-35,-1 4 1,1 4-1,2 7 1,-3 5-1,1 8-41,-1 7 1,-3 6 0,0 9 0,-2 1-119,-1 1 0,1 0 0,1-4 1,3-3 255,2-5 0,-4-2 0,5-12 0,1-4-25,2-6 1,1-6 0,0-6 0,1-8-105,4-3 1,-3-3 0,5-5 0,0-4-115,0-3 1,0-3 0,3-2 0,-3 1-371,-2-1 1,3 1 164,-3-1 0,3-4 0,-5 1 241,-5 0 1,-1-3 0,-8-2-1,-4-3 1,-3-1-8,-4 0 1,-7-1 0,-4-3-1,-4-4 301,-5-4 0,-8 0 0,-9-2 0,-5-1-85,-2-2 0,-9 2 0,4 6 1,-1 2-24,-2 1 1,3 2 0,0 5 0,7 3-170,9 5 1,1-2 0,10 1 0,1 0-1,6-1 0,1 3 0,8-6 1,5 0-1455,5 2 1,4-5 277,2 3 0,10-13 0,4-5 0</inkml:trace>
  <inkml:trace contextRef="#ctx0" brushRef="#br0" timeOffset="373316">20964 5086 9825,'0'12'696,"0"5"0,0 2 0,0 3-419,0 5 1,0 4 0,0 0 0,0 0 0,-2 3 0,-1-1 0,-1-1-145,1-2 0,-2-5 1,1-6-1,1-1 493,2-3-675,-5-6 1,1-5-1,-4-8 1,4-6-157,-1-5 1,5-5 0,-3-4 0,2-3 60,2-2 0,0-3 0,0-3 0,0 0 65,0 2 1,6 0-1,2-5 1,3 1 101,2 0 1,0 4 0,3 1 0,2 1 153,1 4 1,0 6 0,3 5 0,-2 3 60,-2 5 0,0 2 1,-3 6-212,1 0 1,1 2 0,-4 2 0,0 4-48,4 3 0,-7 6 1,2 1-1,-2 1 0,-3 3 15,-3 2 1,-3 0 0,-2 1-1,-2 0-17,-1 0 1,-7-1-1,0-2 1,-6-3 141,-2-1 0,2-3 0,-2-5 0,1-3-152,3-2 0,-3-1 0,1-4 0,2 0-291,1 0 1,6-1 0,0-3-775,-2-4 1,4 1 0,4 0-131,4 1 0,11-9 0,6 1 1</inkml:trace>
  <inkml:trace contextRef="#ctx0" brushRef="#br0" timeOffset="373649">21386 5061 8355,'5'-13'373,"0"1"1,1 0 0,1-1 0,-2 1 0,2-1 515,0 1 0,-4-1 0,2 1 0,-1 0-499,0-1 1,1 5 0,-5 0-49,0-2 1,-2 4 0,-2 2-251,-4 3 0,-3 6 1,-3 4-1,-1 3 115,-2 5 1,-4 3-1,3 9 1,0 6 89,0 5 1,2 0 0,5 4 0,3-1 63,3-3 1,5-7 0,5-4-1,6-4-129,8-4 0,3-4 0,13-9-988,3-4 1,2-7-1,9-2 1,3-2-1703,4-3 0,-4-1 1,3-1-1</inkml:trace>
  <inkml:trace contextRef="#ctx0" brushRef="#br0" timeOffset="375631">20653 4874 8355,'-7'0'323,"-3"-1"0,4-3 0,1-4 152,-1-3 0,2-2 1,4 1-1,0-1 1,0 1 113,0-1 1,0 5 0,-1 1-467,-3 2 1,1 1 0,-5 4 0,-2 0 0,-2 0-66,-5 0 0,-4 5 1,-8 3-1,-4 3 1,-3 2 1,-3-2 0,-3-1 0,-7-4-114,-3 0 1,-8 2 0,2-4 0,-3-1-12,-1-1 1,5-2-1,4 0-41,1 0 0,8 0 0,4-2 0,6-1 0,6-1-221,6 1 0,5 3 0,9 5-1401,4 3 1,-3 3 0,0 1 0</inkml:trace>
  <inkml:trace contextRef="#ctx0" brushRef="#br0" timeOffset="376381">19695 4377 9525,'0'-1'305,"0"2"1,1 11-1,2 1 1,1-1 145,-1 1 1,-2 1 0,-1 1-224,0 1 1,0 8 0,-1-1 0,-2 8 0,-1 3 35,1 5 1,-4 2 0,0 1-1,-1 2-258,0 0 1,4-1-1,-3-6 1,0 1 116,0-1 0,4-1 0,-1-3-454,3-4 0,1-3 1,0-2-1,1-2 0,2-3-225,1-1 0,10-1 1,-2-6-856,2-3 0,0 3 0,-2-4 0</inkml:trace>
  <inkml:trace contextRef="#ctx0" brushRef="#br0" timeOffset="377640">19682 4427 10335,'-8'-6'291,"0"-2"0,1 1 0,-3 0 0,3 0 0,0 0 1,2-2-1,-2-2 0,0-2 29,-3 1 1,-1-1 0,-1 1 0,-2-2-250,-3-3 1,2 2 0,-6-4 0,1 0 80,0-1 0,-2 5 0,4-3-152,-1 0 0,2 4 0,-2-2 1,1 1-1,3-1 45,1 0 1,3-1-1,1 5-142,2-1 1,0 5-1,-3 0 1,1-1-1,3 1 20,2 0 0,-4 4 1,4-3 54,-2 1 0,3-2 9,-5 4 0,7-2-192,-3 2-354,4 3 314,1-5 139,0 6-177,0 0 716,6 0-74,-5 0-393,5 0 1,-6 6 23,0 2 1,0-1-1,0 1 1,1 2 5,3 1 1,-3 3 0,4 2 0,-4 5-2,-1 3 0,4 6 1,0 5-1,-1 3 10,-2 4 1,4 0 0,-1-1 14,-2 0 0,1 5 1,0-5-1,1 1 0,-1-1-10,-2 0 1,-1 2 0,0-3 56,0 2 0,4 3 0,1-3 0,-3-1 1,0 2 1,2-3 0,0 4 0,0 1-1,0-4-137,0-2 1,2 4 0,-3-9-1,2 1-46,2 1 0,-3-2 0,3-1 1,-1-4 55,-3-3 1,2 2 0,-1-2-1,-1-2-15,-2-1 1,3-1-1,1 1 1,-3-4 120,0-1 0,-2-2 0,0-3-31,0-1 0,0 1 1,0-1-1,0 1-52,0-1 0,0-4 0,0 1-98,0 0 1,0 2 69,0 2 1,-4-5 5,-1 0 0,0-5 56,1 1 130,2-2 0,-4-2 104,1 0 1,4-2-198,-3-2 1,2-3 0,2-5 43,0-1 0,2 1 0,2-1 0,4 0 0,3-3-29,2 0 0,-1-6 0,2 1 69,3-2 0,1 2 1,4 2-1,-2-1 0,3 2-255,0 0 0,-2 2 1,-2 3-1,-1 2-93,-3 3 1,3-2 0,0 6 0,0 1-1564,0 2 1,-1 6-1,-5 2 1</inkml:trace>
  <inkml:trace contextRef="#ctx0" brushRef="#br0" timeOffset="379543">19346 5148 8355,'-6'-1'-266,"1"-4"1,4-3 880,1-3 0,1-1 913,4-1-1111,-4 1 1,3 1-503,-8 2 1,1 4 0,-7 5 0,-2 0-62,-3 0 0,-7 1 0,0 2 1,-6 1 17,-5-1 0,-3 3 1,-1-2-1,-1-2 64,1 0 0,-5-2 0,0 0 0,0 0 108,3 0 0,-1 0 0,7 0-21,-3 0 0,3 0 0,1 0 0,2 0-18,2 0 1,3 0 0,3 0 0,3 0 0,1 0 64,3 0 1,-3 0 0,1 0 229,2 0 0,1-4 133,2 0 1,5-6-186,3 2 1,2-4-124,2 0 1,0 4 219,0-1-842,0 7 361,0-4 0,0 8 1,0 2 131,0 4 1,4 3 0,1 1 79,-3 1 0,4-3 0,-2 2 1,0 5 10,2 1 0,-4 5 0,5-1 0,-1 6 51,-3 5 1,4 8 0,-1 6 0,3 5-13,-1 1 1,-1 14 0,3 3-1,-2 12-94,2 8 0,1 6 1,-6-45-1,1-1 1,3 50-40,-4-49 0,-1 0 0,0 48 1,0-47-1,0 0 0,4 46-53,-1-7 1,0-4 0,-4-8 49,1 4 0,0-6 0,-4-1 0,0-1-8,0-3 0,0-2 1,0 1-1,0-5 1,0-4-50,0-4 0,0-3 0,0-5 0,0 0 47,0 0 1,0-6 0,0-3 0,0-2 45,0-2 1,4-1 0,1-1-1,-1-3-25,1-2 1,-2 2 0,4-6-1,-2-3-4,-2 1 0,-1-2 0,-2 0 0,0-3 88,0-1 0,0-1 0,0-5 0,0 1 284,0-1-291,0 1 1,0-5 113,0 0-259,0-5 0,1 3 1,3-6 43,4 0 0,4-2 1,1-2-1,4-4 12,4-3 1,8-6 0,4-1 0,4 0 38,5 0 0,3-2 0,9 2 0,3-2-13,-1-2 1,9 3-1,-2-1 1,2 1 21,2 0 0,-3 2 0,1-4 0,-4 1-42,-3 0 0,-7 1 1,0 5-1,-4 2 1,-12-2 0,-2 8 0,-6 1-110,-2-1 1,-5 2-1,-4 4-530,-2 0 0,-7 6 0,-3 2 0,-4 5-312,-4 3 1,1-1 60,-5 6 0,0-6 0,-5 3 0</inkml:trace>
  <inkml:trace contextRef="#ctx0" brushRef="#br0" timeOffset="380192">20541 7225 8355,'0'-13'0,"-2"2"49,-2 3 1,3-3 356,-3 2 1,2 1-1,2 4 1,0 10 0,0 9 173,0 10 1,0 5 0,0 9-1,0 2 1,0 3-244,0 1 0,0 2 0,2-5 0,2 3-289,4 2 0,2 0 1,1 0-1,-2-3-335,1-1 1,4-3-1,-4-6 1,2-2-649,0-2 0,4-2 0,-9-6 1,1-4-1,-1-3 90,-2-4 1,5-7 0,-3 2 0</inkml:trace>
  <inkml:trace contextRef="#ctx0" brushRef="#br0" timeOffset="380424">20391 7585 8355,'-11'-7'250,"2"-4"1,2-4 0,1 0 0,3 1 0,2 0 0,2-1 0,4-2 0,3 2-1,4 1 1,5 2 0,4 0 0,2 0 0,3 4 0,2 4 0,2 3 0,2 1 296,3 0 1,1 2 0,1 5 0,-1 6-1820,-3 1 1,3-1 0,-4-2 18,0-2 0,4 2 0,-5-4 0</inkml:trace>
  <inkml:trace contextRef="#ctx0" brushRef="#br0" timeOffset="380904">20876 7249 8355,'0'7'12,"6"-1"1,-3-8 0,5-2 1064,2-4 1,1-3-700,1-1 1,2-2 0,3-1 0,3-3-1,2-2-76,-1-2 1,3 3 0,-4-2 0,3 0-241,-3 2 0,2-4 1,-4 2-1,0-3-262,0-1 0,-1 1 0,-6-1 0,-1 1-305,-2 3 0,-5 4 0,1 4 5,-3 1 0,-1 6 580,0 6 1,-1 13-1,-2 11 1,-3 11-63,0 9 0,1 2 1,-1 9-1,0-1 606,3 0 0,2 5 1,1-1-1,0 0-505,0-4 1,5 4-1,2-8-607,0 1 1,4-5-1,-2-5 1,2-4-1,0-3-900,-3-5 1,3-5 0,-4-3 1011,0-4 1,4-9-1,-4-2 1</inkml:trace>
  <inkml:trace contextRef="#ctx0" brushRef="#br0" timeOffset="381594">21175 7635 8355,'-12'0'1056,"5"0"0,-3-1 130,6-4 1,2-2-938,11-5 0,5 0 1,12-1-1,3 1 1,4-1-90,3 1 0,3 4 0,1-1-652,1 0 0,1 2 1,-5 0-1,0 0 0,-1 0-1329,-3-3 1,-2 3 1136,-6-1 1,0 0 0,-1-5 0</inkml:trace>
  <inkml:trace contextRef="#ctx0" brushRef="#br0" timeOffset="381595">21573 6926 8355,'-12'-25'0,"-1"-1"-14,1-3 0,-2 7 0,-3-3 0,-2 2 0,-2-1 151,0-1 1,1 6 0,-7 2 0,-3 3 0,-6 2 0,-7 1 0,-5 3 0,-7 4-221,-5 2 0,-8 4 0,-3 3 1,-5 6 248,-3 4 1,-4 13-1,4 1 1,0 8 225,-1 9 0,8 1 0,-2 14-203,0 6 0,7 5 0,33-29 0,3 1 0,1 2 0,2 1 0,2 0 0,2 1 60,1-1 0,3 1 0,4 3 1,2-1-1,-7 46 8,11-4 0,10-2 0,10-4 0,11-3 0,12-5-149,11-2 0,7-8 1,14-10-1,4-15-69,6-17 1,16-18 0,2-13 0,3-14-25,-45 5 1,1-3 0,2-5 0,1-1 0,4-2 0,-1-2 0,1 0 0,0-2-152,0-2 1,-1-2-1,5-2 1,-1-2-1,-2-2 1,0-2-1,-2 1 1,-1-1 17,-3-1 1,-2-1-1,-3 2 1,-2-2 0,-7 2-1,-3-1 1,-3 3-1,-3 0 10,21-37 1,-16 6-1,-15 4-301,-11 3 0,-17 9 1,-14 3-1,-18 2-196,-15 6 0,-4 3 0,-15 6 0,-8 3 0,-5 9-91,-3 7 1,4 5 0,0 13 0,5 4 695,4 6 0,21 4 0,20-4 0,18-9 0,17-9 0,11-9 0</inkml:trace>
  <inkml:trace contextRef="#ctx0" brushRef="#br0" timeOffset="382223">21847 7138 10961,'22'0'0,"1"0"513,4 0 1,10-6 0,3-4 0,6-3-283,5-4 1,11-5 0,1 1 0,2-1-134,-1 1 1,8-1 0,-7 6-1,-2 0-134,0 3 1,-1 2 0,-7 1 0,-1 2 0,-2-1 0,-5 2-1,-2 3-217,-5 3 0,-7 1 0,-5 0 0,-6 0 0,-6 0-21,-2 0 1,-7 1 347,-3 3 0,-4-2 1,-3 3-1,-2-1 73,-2 1 0,-1-1 1,-5-4-1,1 0 24,-1 0 1,1 0 0,-1-2-132,1-2 0,1-3 0,1-7 0,3-2-78,2-5 1,-3-8 0,3-4 0,3-4-283,0-5 0,2-3 0,0-11 59,0-6 0,0-4 0,0-11 0,-1-11-88,-3-7 0,1 4 0,-4-7 0,0 0 450,0 4 1,3 3-1,-3-1 1,2 10-1,2 4 238,2 4 1,-1 6 0,-1 4 0,-1 8-131,1 5 1,1-1 0,-1 11-1,-3 2-121,-1 5 0,1 7 0,-5 8 1,-1 3-145,-1 4 1,-4 6-1,0 6 1,-3 0-39,-4 0 1,-10 9 0,-6 5 0,-7 4 213,-9 4 1,-4 2 0,-7 2-66,-3 3 1,-1-3 0,-1 3 0,-1-3-185,1-1 0,7-1 1,3-4-1,10-4 0,9-5-1611,10-3 435,16-5 0,0 8 0,10-4 1</inkml:trace>
  <inkml:trace contextRef="#ctx0" brushRef="#br0" timeOffset="385377">19284 4464 8355,'-5'-12'320,"2"1"0,-4 1 0,0 2 0,0-2 0,-1-1 1,0 0 127,-1 3 0,5-2 0,-4 6 0,-2 1 0,-1 2-106,-1 1 1,-6 1-331,-3 3 0,-5 4 1,-6 8-1,-8 0 0,-6-1 50,-5-1 1,-5-3 0,0-2-1,0-4 23,-4 1 1,-1-5-1,-1 3 1,1-2 32,3-2 0,-1-5 1,5 0-1,4-1-27,7 1 1,2-5 0,10 3-1,2-1-27,5 0 1,7 1-1,0-3 1,4 2-37,0-2 0,6 3 0,3-1-30,3-2 1,1 3-96,0-1 1,0 0 0,1-5 0,2 1 65,1-1 0,0 1 1,-4 0-1,0-2 1,0-1 136,0-2 0,0-5 1,0 1-1,0-2-39,0-2 0,-5-4 1,-2-2-1,0 0-23,3-4 1,-2-2-1,2-3 1,1-3-16,2-1 0,1-6 1,0-5-1,0-2 24,0-2 1,0-2-1,0-1 1,0 1-36,0 3 0,-2 1 0,0 5 0,-2-2-10,1 1 1,-3 8-1,2 5-61,1 5 1,-2 0 0,1 8-1,0 2 24,-2 3 0,5 7 1,-4-2-1,4 3 0,1 2-121,0-1 1,0 5-1,0 0 0,0 4 0,1-3 23,4 1 1,3 1 0,7 2-1,3-1 54,1 1 1,8-2 0,6-1-1,4 0 66,5 1 0,3-5 0,11 3 0,4-1 79,5 0 0,17-5 1,4-5-1,6-1-48,5-3 1,-40 10 0,1 0-1,-2 0 1,1-2-21,2 0 1,1-1 0,3 1-1,1 1 1,2-3 0,1 0-1,1 0 1,2 0-90,2 0 1,1 0 0,-4 2 0,0 1 0,6-3-1,1 1 1,2 1 0,0 1 0,1 0 0,0 1 13,-3 1 0,0 2 1,1 2-1,0 1 0,-6 0 1,-2 2-1,1 0 0,0 1-139,0 0 0,0 0 0,-3 1 1,-1 0-1,-3 2 0,0 0 0,-3 0 1,0 0 183,-1 1 0,0-2 0,1 0 0,1-2 1,0 1-1,0-1 0,1-1 0,0 1 121,0-2 1,1 0 0,2 0 0,1-1 0,-2-1 0,-1 0 0,3 0 0,1-1 42,2 0 0,0-1 1,1-1-1,0-2 0,-1 2 1,1 0-1,1-2 0,-1 0-20,0 0 1,1-1-1,3 1 1,-1-1 0,-6 1-1,0-1 1,-2 2-1,0-1-10,-4 1 1,1 1-1,-1 1 1,-2 0-1,-8 3 1,-3 1-154,41-3 1,-12 2-1,-10 6 1,-12 2-292,-11 2 0,-5 4 1,-14 9-1,-6 4 1,-4 2-1494,-2 2 1,0 7 1828,4 5 0,2 2 0,6 6 0,0 2 0,0 2 0,0 0 0</inkml:trace>
  <inkml:trace contextRef="#ctx0" brushRef="#br1" timeOffset="390830">19197 4700 29048,'13'0'0,"-5"-1"-4084,0-3 0,-5 1 2728,1-5 1,2 4 0,-2-5 474,-1 0 1,-3 2 282,-5-2 1,-1 7 205,-7-2 1,1 2 273,-1 2 0,5 0-975,0 0 0,-1-4 305,-3 0 1,4-4 0,-1 3 796,0 3 0,-2 0 1,-2 2-1,1 0 27,-1 0 0,-1 0 1,-1 2-1,-1 0-66,0 3 1,-3 3 0,-2-3-1,-4 1 68,-4-1 1,-2 5-1,-7-3 1,0 1-16,-4 1 0,-8-1 1,-9 4-1,-6 2 8,-5 3 1,-9-3-1,-4 4 1,-4-1 4,-4 4 1,-6-1 0,46-10 0,1 0 0,1 1 0,0 0 0,0 1 1,0 0 0,-2 2-1,1 1 1,0-1 0,0 1-1,-44 13 14,4-2 0,6 3 1,4 0-38,5-2 0,9-4 1,2-3-1,8 1 1,7-2 20,5-2 1,4-5 0,6-2 0,3-3-27,5-2 1,2 4-1,9-5 105,-1-1 1,3-2 271,5-1-381,5 0 1,-2-1-182,5-4 1,5 4-12,3-3 1,-1 3 143,2 1 0,-5 0 6,4 0 68,-5 0 127,2 0-126,-5 0 569,0 0-112,0-6 1,0 3-196,0-5 0,0 0-208,0-5 0,0 1 0,2-1 0,0 1 0,4-2 162,1-2 0,-3 0-165,4-4 1,-4-1 0,5-4 0,-1 0 0,-1 0 0,-1 0 74,-1 1 0,-4-3 0,4 0-109,-4-2 0,-1-4 0,0 2 1,0-1-1,-1-2 26,-4-2 0,3-3 0,-7-1-26,0-1 0,-2-5 0,-2 3 1,1-1 5,-1-3 0,5 0 0,0-1 0,-1-1-40,3-2 1,-4-3 0,4 2-1,-1-2 1,-1 0-71,1-1 1,-4 4-1,3-5 98,-3 1 1,3-1-1,-1-7 1,0 1-1,-3 1 1,0 2 117,0 1-128,-1 0 1,1 4 0,-1 2 0,1-1-1,-1 2 1,1 1 47,0 5 1,0-2-1,3 5-68,1 2 0,-1 1 1,-3 2-1,1 1-44,2 3 0,-2 3 1,3 5-1,-3 1-9,-1 4 0,1-3 0,1 5 0,2 1 0,-1-1 19,2 2 0,-2 3 0,5 0 55,1 1 0,1-1 1,2 1-1,0-1-247,0 1 181,0 0 0,0 3 0,2 2 23,2 2 26,-3-5-322,5 9 169,-6-5 412,0 6-33,0 0-337,0-5 0,1 2 59,3-5 1,-1 5-1,4-3-14,-1 1 1,3 2-1,0-4 1,3 0 0,3 0-41,2-2 0,6 0 0,1-2 48,3-3 1,13-2 0,2-1 0,6-3 2,6-4 0,7 1 0,5-1 0,1 1 7,0-4 0,4-2 1,8 0-1,2-2 20,1-1 0,5-8 0,0 2 1,4 0 79,-1-1 1,0-2 0,-13 1 0,-2 2 0,-6 5 40,-5 3 1,-9 1 0,-11 5-85,-1 3 1,-7-1 0,-7 6 69,-3 1 1,-1 1 0,-2 3 0,-2 2-311,-4 5 0,-3-1 0,-2 1-515,0 1 1,-5 7 0,-2 6 0,-4 5-320,-1 6 0,-10 8 0,-5 5 456,-7 6 1,-6 4-1,-9 6 1</inkml:trace>
  <inkml:trace contextRef="#ctx0" brushRef="#br0" timeOffset="392833">18600 1032 8355,'-4'-12'-241,"0"-1"1,0 5 0,2 1 0,0 0 0,-3 0 424,3-2 1,-1-3 0,0 0 76,-1 0 1,0 3-21,4 1 1,0 4-9,0-4 1,0 6-313,0 2 1,0 2 0,0 6 89,0 2 0,1 5 0,2 1 0,2 0 0,2-3 0,2 0 61,-2-1 1,4 5-1,-3 1 1,3 1-18,1 3 1,1 2 0,-1 2 0,1 3 18,-1 4 1,2 3-1,1 3 1,2 1-97,-2 1 1,4 8-1,1-7 1,-1-3 18,-2-2 0,1-8 0,0-2 32,1-5 1,-4-7 0,2 0 89,-3-5 1,-6-6 0,-1-10 0,-2-6 103,-2-7 1,0-12-1,0-6 1,1-7-134,-2-5 0,0-2 0,-2-3 0,-2-1-4,-2 3 1,2-2 0,-5 11-1,0 1-109,0 5 0,3 4 0,-3-2 0,1 4-200,3 0 1,2 2-1,1 4 1,0 2-357,0 2 1,1-1 0,4 6-57,3 0 1,7 3-1,3 0 1,1 2 407,4 3 0,-5-3 0,-1 4 1</inkml:trace>
  <inkml:trace contextRef="#ctx0" brushRef="#br0" timeOffset="393311">19322 1256 8355,'0'7'-118,"0"-2"1,1-5 0,3-1 0,4-3 0,2-4 280,-2-4 0,3 0 0,-2 0 0,2-2 0,1-1-207,1-2 0,-1-5 1,-1 3-1,-3-2-76,-3 0 0,0 2 0,-1-2 0,-1 4-78,-2 4 0,-2 6 1,-3 3-1,-4 2 127,-3 2 1,-2 7 0,1 6 0,-1 6 66,1 4 1,-1 8 0,1 1-1,1 2 241,3 3 1,2-6 0,6 5 0,0-4 2,0-5 0,1-2 0,5-4-212,6-5 1,2-2-1,7-3 1,1-3-161,2-3 1,5-5 0,1-5-1,0-3 1,1-3 68,-4-1 1,4-2-466,-2-3 0,0-2 0,-4-6 0</inkml:trace>
  <inkml:trace contextRef="#ctx0" brushRef="#br0" timeOffset="393641">19906 1007 7654,'-1'-12'-182,"-3"-1"0,2 5 0,-3 1 0,1 0 0,-2 2 245,-1-1 0,3 2-63,-4 4 1,1 1 0,-3 4 9,2 3 1,4 3-1,-3 3 1,1 1 118,4 2 1,-1 5 0,0-2-44,-1 4 0,0 1 1,5-2-1,3-1 0,5-1 1,2-2 0,1 2 0,2-6 0,2-4-99,5-2 0,3-7 1,2 3-1,2-4-87,1-1 1,4-1-1,-4-4 1,-2-4 138,0-6-527,-2-5 0,-6-10 0,-1-2 1</inkml:trace>
  <inkml:trace contextRef="#ctx0" brushRef="#br0" timeOffset="395961">20192 609 8325,'-5'-12'0,"-4"-1"0,0 1 26,1 0 1,-2-1 0,4 1 138,-1-1 1,5 1 0,-3-1 0,4 1-1,2 0 1,4 0 0,3 4 0,4 5-3,5 6 1,-2 7-1,4 9 1,1 9-45,-1 6 0,-4 4 0,2 9 0,-3 2 0,-2 1-180,1 3 0,-1-1 1,1-4-1,-1-2-319,0-4 1,-1-5 0,-1-4 0,-2-4-184,2-3 1,-3-6-1,0-4 1,-2-2-569,-2-2 1104,-1-5 1,-8-7 0,-1-7 0</inkml:trace>
  <inkml:trace contextRef="#ctx0" brushRef="#br0" timeOffset="396662">20217 1020 8355,'-23'-4'-29,"2"-1"1,-1 1-1,5 4 2303,2 0-2190,1 0 1,13 0 0,6 0 0,9 0-235,7 0 1,8-4 0,5-1-1,7-2-399,4-3 0,9-5 1,1-3-1,-1 0 98,-4 0 0,-9-3 1,0 5-1,-7 0 267,-5 3 0,-4 0 0,-4 2 396,-5 3 1,-7 1 393,-5 3 1,-4 4-148,-4 0 0,1 1 0,-4 7 1,1 2-181,4 1 0,-4 2 0,2-1 0,1 0-174,2 1 0,1-5 1,0 0-174,0 2 1,5 0-1,4-2-3,2-4 0,1-4 1,1-4-1,-1-6 36,0-5 1,1 1 0,-2-4-11,-3 0 1,-1 5-1,-4-4 1,1 3-82,-1 2 0,-7 4 1,-5 1-1,-2 0-238,-1 0 1,-1 4-1,1-1-1,0 3 1,3 1 0,2 1-1089,2 3 1453,6 3 0,6 0 0,6-2 0</inkml:trace>
  <inkml:trace contextRef="#ctx0" brushRef="#br0" timeOffset="396663">20951 709 6880,'21'0'0,"-2"0"-96,-1 0 1,-1 0 0,-5 0 409,1 0 1,-2 5 0,-2 2 0,-2 2 42,-1-1 1,2 0 0,-4 5 422,-1-1-542,-2 0 0,-2-6 0,-2-6-161,-1-7 1,0-10-1,4-5 1,0-5-61,0-6 0,1 1 1,5-1-1,5-1-160,4 3 0,7 0 0,-1 6 0,2 2-344,2 2 0,4 5 0,0 7 0,0 5-1050,2 3 1285,-5 6 0,10 8 0,-4 6 0</inkml:trace>
  <inkml:trace contextRef="#ctx0" brushRef="#br0" timeOffset="397264">20690 1455 7796,'-7'-7'638,"1"3"1,6 9 0,0 6-406,0 5 1,0 6 0,0-3 0,0 2-189,0-1 1,2 0 0,1 2 0,1-1-1,-2-1-236,0 0 1,2-2 0,2-4-1,-1 1-690,1 1 1,3 1-375,0-5 914,2 1 0,1-1 0,0 1 1</inkml:trace>
  <inkml:trace contextRef="#ctx0" brushRef="#br0" timeOffset="398590">20441 1579 8355,'-19'-4'-70,"2"0"363,9 0 0,2-2 1,8-2 79,2-3 0,7-6 1,7-1-1,3-1 0,3-3 1,6-2-1,1 0 0,4 0-294,1 3 0,1-1 0,2 4 1,1 0-643,1 0 0,1 3 1,-5 5-1,-1 4-430,-3 0 0,-2 2 0,-8 4 617,-2 0 0,-3 5 0,-6 2 0</inkml:trace>
  <inkml:trace contextRef="#ctx0" brushRef="#br0" timeOffset="398591">20615 1903 8351,'-12'6'0,"-1"-1"284,1-4 0,4-1 657,-1 0 1,8 0-913,1 0 1,7-6-1,9-2 1,5-3 0,4-1-1,4-2 1,4-1 0,3-3-526,1-2 1,2 4 0,3-4-1,3 1-434,4 0 0,0 2 564,1-4 0,0 1 0,0-5 1</inkml:trace>
  <inkml:trace contextRef="#ctx0" brushRef="#br0" timeOffset="398592">21561 1206 8355,'-13'0'-256,"-5"0"0,-3 0 0,-2 0 632,-2 0 1,0 2-1,0 2 1,0 4 0,1 4-347,-1 5 0,0-2 0,1 6 0,4 0 1,3-2-1,3-1 0,3-1 0,1-1-35,2-1 0,5-1 1,1-3-127,4-3 1,5-2-1,7-6 1,3 0 173,3 0 0,8 0 0,2 0 0,1 0 25,-1 0 0,5 0 0,-3 0-50,-1 0 0,0 6 1,-8 0-1,-2 4 1,-6 1 40,-5 3 1,-5 3 0,-5-2-23,0 1 0,-6 6 1,-6-1-1,-4 1-215,-3-1 0,-1-2 0,-2-5 0,3 0 0,1-4-568,3-3 1,5-3 281,2-4 0,-1 0 0,-3 0 0</inkml:trace>
  <inkml:trace contextRef="#ctx0" brushRef="#br0" timeOffset="398593">21784 1169 8355,'0'16'175,"0"2"0,0 2 0,2 2 367,2 1 0,2 2 0,5 1-511,1 3 1,-2-1 0,6 4 0,-2-2 0,-1-2-1,-1-3 1,0-3 0,-1-3-436,-2-1 1,2-3 355,-3-6 0,-2-7 0,-2-10-128,-3-8 0,-6-12 0,-2-5 1,-2-3 11,1-1 1,0-5-1,-3-1 1,1 0 90,2 1 0,4-4 0,-3 5 0,1 1 6,3 1 0,8 2 0,3 1 0,4 1 168,5 2 0,2 5 0,8-1 0,0 4 167,2 5 1,2-2 0,-4 6 0,4 4-180,0 2 1,-3 7 0,1 1 0,-4 4-186,-4 7 1,-5 3 0,-7 5 150,-5 4 0,-3-1 1,-2 4-1,-5 3-4,-6 4 0,-6-4 0,-6 2 0,2-2 0,3-2 119,1-1 1,1-3 0,6 0 0,2 0 100,0-2 1,7-1-1,-3-4 1,4 1-5,1 1 1,6 1 0,3-6 0,8-1-263,8-2 0,5-5 1,9 2-1,2-1-252,5 1 0,8 0 1,4-2-1,4 2-1268,4 2 0,9 2 0,6 3 0</inkml:trace>
  <inkml:trace contextRef="#ctx0" brushRef="#br0" timeOffset="407909">21722 9500 8081,'-12'-19'226,"-1"2"1,2 3-1,2 2 1,0 0-1,1-1 1,1 1-1,2 1 223,-1 2 1,6 4-1,-1 8 1,5 5 0,3 10-1,4 9 164,4 11 1,-1 0-506,2 8 0,-2 9 1,-1 7-1,-2 3 0,-2 2 50,0-1 1,-7-1 0,3-7 0,-4-6-251,-1-5 1,0-5 0,0-9 0,0-4-159,0-3 1,-6-8 0,-2-5 120,-3-8 0,-1-10 1,-1-8-1,1-7 20,-1-8 0,1-9 1,1-9-1,1-4 73,2-4 1,-5-2 0,-3-6 0,-1 1-131,-1 3 0,5-3 0,-5 3 0,2 0 60,4 4 1,-2-3-1,10 12 297,1 2 0,2 0 1,1 6-1,1 5 94,3 4 0,7 4 0,7 0 0,2 2 0,2 3-33,1 1 1,12 1 0,1 6-1,1 1-161,2 2 0,1 0 0,10-3 0,-1 1-272,1 2 1,-1-1 0,-2-3 0,-3 1-650,-1 3 0,-2-2 1,-5 6-1,-3 1-1406,-4 2 1452,-3 1 0,-6 0 0,-2 0 1</inkml:trace>
  <inkml:trace contextRef="#ctx0" brushRef="#br0" timeOffset="409093">21847 9612 8355,'-25'7'580,"0"-2"1,10-5 1880,2 0-1846,4 0 1,11 0-1,9-1 1,10-3-683,10-4 0,9-3 0,7-3 0,5-1 0,6-3 1,3 0-1,0 0 0,-2 3-842,-1 1 0,0 1-679,5 1 0,-7-1 0,-1 1 0</inkml:trace>
  <inkml:trace contextRef="#ctx0" brushRef="#br0" timeOffset="409094">22755 9214 8355,'-24'0'0,"2"-1"643,1-3 1,6 2-1,-3-2 1,2 3-69,-1 1 1,-4 1 0,3 3 0,-1 6-272,-3 5 1,-2 0 0,-1 7-211,1 5 1,-1-2-1,0 5 1,0-1 0,1 0-1,4-1 1,3-4 0,5-1-1,3-4-9,5-1 1,3-2 0,2-3 0,5-2-239,6-3 0,12 2 0,10-6 0,6-1-126,6-2 1,8-1 0,3 2-1,-1 0-151,-2 2 1,-10 10 0,-6-1 0,-8 2 112,-4 3 0,-12 5 0,-6 8 1,-8 1 344,-8 2 1,-11 6 0,-16 3-1,-5 0 243,-5 0 1,-2-3 0,1-9-398,4-6 0,9-3 0,6-8 0,5-4-1022,5-3 1,10-6 390,7-9 1,11-6-1,8-11 1</inkml:trace>
  <inkml:trace contextRef="#ctx0" brushRef="#br0" timeOffset="409095">22966 9251 8355,'-12'0'1001,"-6"0"0,9 7 0,4 6 0,9 6 1,10 6-800,4 4 1,-2 3 0,5 6 0,0 3-1,-2 1 1,-2 3 0,-3 0-204,-2-1 1,-1-5-1,-1-7 1,-3-2-107,-2-2 0,-1-7 0,-4-5-3,0-2 0,-1-7 1,-2-4-1,-2-7-129,-2-9 0,0-6 0,-3-9 95,2-1 0,0-11 1,-3 0-1,1-4 1,2-3 3,-2-4 0,0-5 0,1-4 1,2 2-216,1 4 0,-2 4 1,4 6-1,1 8 275,2 10 0,2 6 0,3 9 0,4 3 403,3 4 1,7 15-1,3 8 1,3 9 192,1 4 1,4 6 0,0 6 0,-2 2-112,-1 0 1,-1-6 0,0 0-1,-1-6-23,-4-5 0,3-4 0,-7-4 0,1-5-338,1-2 0,-4-3 0,2-2-177,-2-5 1,-2-4 0,1-6 0,1-6 0,1-9-182,1-7 1,2-7 0,-2-8 0,0-1 25,-1-3 0,-1 0 0,-1 0 0,-1 4-104,1 4 0,-1 2 1,0 11-1,1 5 468,-1 6 1,6 1-1,2 11 1,2 6 442,3 8 0,-3 12 0,8 12 0,-2 4-233,-3 2 1,6 10 0,-6-1 0,3 1-436,2 0 1,2-1 0,7-2 0,4-4-2227,6-6 1,12-7 0,8-6 0</inkml:trace>
  <inkml:trace contextRef="#ctx0" brushRef="#br0" timeOffset="410296">23252 3457 8355,'0'-13'154,"0"-5"1,0 5-1,0-4 76,0 3 0,0 14 1,0 7-1,0 10 1,0 6-1,0 8 82,0 3 0,0 16 0,0 8 0,0 11 0,0 10-189,0 8 1,2-36 0,0 1 0,1 6 0,-1 2 0,-1 2 0,0 2-70,0 1 1,0 2 0,1 10-1,1 1 1,1 4 0,0 2 0,2 3-1,0 1-138,0 4 0,0 1 1,-2-24-1,0 0 0,0 1 1,1-1-1,-1 1 0,0 1 1,0 0-1,0 0 0,0 1 1,0-1-1,1 1 1,-1-1 108,0 0 0,0 0 0,0 0 0,1 1 1,-1 0-1,1-1 0,0-3 0,0 0 0,0-1-17,3 33 0,1-1 1,0 0-1,0-3 0,-2-13 1,1-1-1,0-3 0,1-1 1,-2-3-1,1-2 14,-1-3 1,0-2 0,-2-8 0,1-3 0,-1-1-1,-1-1-208,5 44 1,-5-13 0,3-10 0,-2-8 0,-2-7-252,-2-9 1,-1-10 242,0-5 1,0-5 0,-1-10 0,-2-4 196,-1-6 0,0-9 107,4-3 0,0-8 0,0-12 0,0-5 0,0-1 0,1-3 254,3-4 0,3 0-177,6-9 0,-1 0 1,2-1-1,3-3 0,3-2 1,4-3-1,1 0-433,0-2 241,5 1 0,2 2 0,4 1 0,-2 5 0,-1 6 0,2 6 35,1 6 1,3 3-24,2 11 0,-6 5 0,1 3 1,-5 3-1,-3 2 0,-2 3 79,-1 4 0,0 8 9,0 0 1,-6 6-1,-2-1 1,-3 1-1,-3 0 1,-2-2 163,0-3 0,-5 0 195,4-5 1,-5-3 0,1-4 8,-3-3 0,-1-13-495,0-18 0,2-7 0,1-17 1,1-10-1,-2-9 0,0-12-43,-2-8 1,-3 1 0,0 37 0,-1-1 71,-2-4 0,0-1 0,-2-6 0,-1-2 1,1-6-1,0-2 0,-2-3 0,-1-1 1,-1-4-1,0 0-273,0-2 0,-1 0 0,1 0 0,0-1 0,0-2 1,0 1 179,2 5 1,-1-1 0,0-5 0,-1 1 0,2 8 0,1 1 0,-1 0 0,0-1 0,2 3 0,0 1 0,0 2 0,2 2 153,0 2 0,-1 1 0,1 4 1,0 2-1,0 6 0,-1 2 0,0 1 1,-2 2-1,-8-35 0,3 8 1,3 8 487,3 9 0,1 14-470,-1 2 0,-2 8 1,5 4-1,-1 5 0,1 5 1,0 3 123,0 4 1,4 3-1,-4 2-574,4 0 1,1-1-1,-1 1-52,-3-1 0,2 5 787,-2 0 0,1 4 0,0-5 0,-2 0-242,-2-2 0,-1 2-127,-5 1 1,-5 5 0,-5-1 0,-9 3 0,-9 2 0,-9 5-75,-8 6 0,-10 6 0,-12 5 61,-2-2 0,-1 3 1,-2-5-1,2 0 0,5-2-180,7-3 0,14-2-707,11 1-993,17-1 0,17 0 0,13 1 0</inkml:trace>
  <inkml:trace contextRef="#ctx0" brushRef="#br0" timeOffset="419248">22916 8543 8355,'11'1'-1522,"-1"2"1272,-2 1 1,-5 1 141,1 0 1,-1-4 27,1 3 81,-2-2 0,7-1 0,-3 2 170,1 1 47,-5 0 0,8-3 265,-6 3-88,0-2 0,-5 8 0,-3-5-122,-4 2 1,-2-3 0,0 3 0,2 0 83,-2 0 1,3-4 0,-1 1-83,-2-3 1,-1-1 0,0-1-70,3-3 1,-3-3 0,4-7-147,0-3 0,-3-2 0,5-6 0,-1 0 0,0-1 62,-1-3 1,4-3 0,-3-5-1,2-2-109,0-2 0,0 1 0,4-6 0,0 0 96,0 2 0,0-4 0,1 2 0,3-2 104,5-2 0,3 0 1,6-1-1,6-1 20,3-2 1,6 1-1,-2 8 1,1 3-203,2 4 0,2 6 1,0 3-1,-3 4-326,-4 4 0,-3 3 0,-2 7 1,-3 3-314,-5 4 0,2-2 0,-1 2 119,-2 1 1,-1 2 0,-2 1 0,2 1-1,1 2 8,2 1 1,1 1 0,-2-5 0,4 0-298,-1 0 1,6 0 660,0 0 0,0-6 0,5-1 1</inkml:trace>
  <inkml:trace contextRef="#ctx0" brushRef="#br0" timeOffset="419789">23115 7249 8355,'-18'0'0,"-1"-1"0,0-2 262,2-1 0,3-4 0,2 2 236,-1-1 0,7 3-360,1-4 0,7 4 0,5-3 1,7 0 60,3 0 0,4 3 0,5-3 0,2 2-350,1 2 0,7 1 0,0 4 0,4 2 105,0 4 0,-5 13 1,-3 7-1,-1 5 15,1 5 1,-10 4 0,-1-1 0,-7 5 90,-6 2 0,-2 1 0,-9-2 0,-4-3-32,-6-1 1,-2-2 0,3-5 0,1-3-633,2-4 1,0-7 0,5-2-245,1-2 1,7-2 0,3-3 0</inkml:trace>
  <inkml:trace contextRef="#ctx0" brushRef="#br0" timeOffset="429512">23999 8406 8355,'-10'19'-468,"-3"-2"0,-2-3 0,-1-3 0,-1-2 352,2 0 1,1-7 0,2 4 0,-1-2 517,1 0-403,-1 0 1,5-4 0,1-1-25,2-3 0,-1 2 0,2-2 0,-4 3 29,-3 1 1,-2 0 0,1 0 0,-1 0 41,1 0 1,-5 0 0,-1 0 0,-1 0 0,-3 1 93,-2 3 0,-2 1 1,-2 4-62,-1 1 0,-9 8 0,0-4 0,0 2 20,-1 2 0,-3 3 0,0-3 1,-4 1-4,-5 3 1,-4 0-1,-10 2-89,-6 1 0,9-7 1,-10 7-1,-1-2-12,-3 1 0,-8-4 0,1 1 0,-3 0 0,-3 0 0,-2-1 0,3 1 0,-3 2 0,2 0 49,2-3 0,0 2 0,0 6 0,0 2 0,0 2 0,0-3 1,2 3-1,5 0 54,6 0 1,6 2 0,-1 8 0,1 3 24,3 4 0,3 6 1,4 4-1,5 3-80,6 1 0,7 4 0,11-9 0,8-1-69,6 0 1,10-6-1,5 3-42,7-3 1,11-7-1,8-1 1,10-2 49,8 1 0,7-5 1,7-5-1,9-3 1,6-4 3,6-3 0,8-8 1,11-1-1,-47-8 0,0-1 10,0-1 0,2-1 1,6 1-1,1-2 0,-3-1 1,0-1-1,5-1 1,1 0-73,0-2 1,1-1-1,5-2 1,0-3-1,1-2 1,0-1-1,0-3 1,1 0 79,1-1 0,1-2 0,-2-2 0,0-1 1,2-1-1,-1-1 0,0-1 0,0-1-5,-2 0 1,0-2-1,3-4 1,1-1 0,-2 0-1,0-1 1,2-3 0,-1 0-46,-3 0 0,-1 0 1,6-4-1,-2 0 0,-7 4 1,-1 0-1,0-1 0,-1 0-27,-1 0 1,-2 0 0,-6 1-1,-2 0 1,0 1 0,-2 0 52,-3 1 0,-2 0 0,-7 3 0,-1-1 1,31-33-1,-9 2 12,-11 2 0,-15 8 1,-15 3-1,-8 3 0,-10 5 5,-7 3 0,-21 4 1,-21 1-1,-16 5 49,-13 4 1,-20 5-1,42 16 1,-2 2-1,-4 0 1,-2 2-71,-2-1 0,-1 2 0,-11 2 0,-1 2 0,5 0 0,1 1 0,-4 2 0,0 2-83,-3 0 0,1 2 0,5 1 0,0 0 0,-2 1 1,1 1-1,1 1 0,2 1 21,3 0 0,0 1 0,1 4 1,2 1-1,6-3 0,2 0 1,1 2-1,1 0-268,5 0 1,-1 1 353,-3 1 0,0 1 0,8 0 0,0 0 0,-8 3 0,-1 0 0,-1-1 0,0 0 0,-1 0 0,0 0 0</inkml:trace>
  <inkml:trace contextRef="#ctx0" brushRef="#br0" timeOffset="431625">24546 6255 6670,'1'-7'567,"2"1"124,1 1-622,0 3 1,-4-2 0,0 8 1,4-1 0,1 5 0,-1 2 0,0 1 7,0 2 0,2 0 0,-4 4 0,2 4 43,-1 2 0,3 3 0,-2 3 0,-1 5 8,-2 1 0,-1 12 0,0 3 1,0 1-85,0 0 1,0 2-1,0-3 1,0-5-146,0-1 0,0-10 0,0-1 0,0-7-145,0-5 1,6 1-726,2-6 389,8-4 0,-2-1 0,4-5 1</inkml:trace>
  <inkml:trace contextRef="#ctx0" brushRef="#br0" timeOffset="433413">24571 6180 8355,'-9'0'-747,"1"0"0,-2 0 0,-1 1 714,-1 4 0,4-4 1,-1 3-1,0-3 130,-2-1 1,2 0 0,1 0 0,-2 0 0,-1 0 1,-1 0-15,-1 0 0,1 2 1,0 1 104,-1 1 0,5 0-59,0-4 1,5-1 0,0-2-67,6-1 0,4-5 0,7 4-17,2-2 0,1-3 0,6-5 0,5-3 0,2-1 31,5-3 1,2-3-1,5-3 1,2-1-50,0 1 0,4 4 0,-3 3 1,-1 4-34,-3 3 1,-2-2-1,0-1 1,1 1-29,1-2 0,1 4 1,-5-3-1,-1 4-18,-3 0 1,-2 1 0,-8 1 0,-2 2-75,-5 5 0,-2-1-38,-1 1 0,-6 1 161,-3 7 0,-4-3 0,-3 5 36,-1-1 1,-5-2-1,4 4 8,-2-1 0,-1 2 1,-5-3-15,1 2 1,4-4 0,1 3 37,1-1-78,2-4 1,5 6 4,4-2 1,1 1 0,6 7 35,-4-1 0,1 2 0,-3 3 0,0 3-16,-1 4 0,3 2 0,-4 5 1,1 4 70,0 6 1,-3 6 0,3-3-65,1 0 0,-5 3 0,3-6 0,-1-1 0,0-1 22,1-2 0,0-3 1,-4-3-59,0 0 0,1-2 0,2-6 0,1-1 0,-1-2 18,-2-2 1,-1 2 0,0-3-173,0-2 63,0-1 22,0-7 1,-1-2-72,-3-5 1,-3 0 141,-5 0 0,-1-4 0,1-1-2,-1-2 1,1 4-1,-2-2 1,-3 0 0,-3 1-6,-4 2 1,-2 0 0,-3 2 0,-4 2 64,-3 2 1,-6 3 0,1 5 0,-1 0 33,0 1 1,-1 5 0,-4 1 0,2 2 49,3 0 0,2-2 0,5 3 0,3-3-99,2-1 0,1 3 1,5-4-1,4-2-176,3-1 0,4-2 0,5 1-1168,4-1 1010,3-5 1,6-2 0,2-5 0</inkml:trace>
  <inkml:trace contextRef="#ctx0" brushRef="#br2" timeOffset="1.34801E6">11261 6031 24575,'-128'-35'0,"64"19"0,7 5 0,12 11 0,-10 0 0,-6 0 0,-17 0 0,-5 0 0,-16 4 0,47 1 0,0 2 0,-3 3 0,0 2 0,-3 7 0,0 4 0,-1 1 0,0 3 0,-1 3 0,0 2 0,-1 4 0,0 1 0,2 4 0,2 1 0,2 2 0,1 2 0,3-1 0,2 1 0,5 1 0,1 2 0,5-4 0,2 1 0,1 2 0,3 0 0,4 0 0,3 0 0,0-1 0,3 1 0,3 2 0,4 0 0,-4 46 0,14-44 0,2 0 0,1-2 0,1 1 0,1 48 0,9-49 0,5 0 0,3 0 0,4-1 0,6 0 0,5-2 0,6 1 0,3-1 0,3-1 0,2-1 0,6 4 0,4-3 0,0-4 0,2-2 0,5 2 0,3-1 0,6-5 0,4-3-234,3 3 0,3-2 1,8-1-1,2-2 234,-27-11 0,2-1 0,0 0 0,-2 0 0,-1-1 0,3 0-215,5 0 1,2-2 0,0 0 0,-3-1 0,1-1 0,0 0 214,5-1 0,0-1 0,1 0 0,1-1 0,0 0 0,1-1 0,1-1 0,1 0 0,0-2 0,-1-2 0,0 0 0,0-1 0,0-1 0,1 0 0,0-1 0,0-1 0,1 0 0,0 0 0,1-1 0,1 0 0,-1 0 0,2 0 0,0 0 0,-1 0 0,0 0 0,-1 0 0,0 0 0,2 0 0,0 0 0,-1 0 0,0 0 0,-1 1 0,0-2 0,0-3 0,0-2 0,0 0 0,-2 0 0,-1 0 0,0-2 0,0-2 0,0 0 0,-1-1 0,-1 2 0,0 0 0,0-2 0,-1-1 0,1-1 0,0 1 0,0 1 0,0 0 0,-1 0 0,-1-2 0,-1-1 0,-1 1 0,-1 0 0,-1 1 0,0-1 0,3 1 0,0-1 0,-1 0 0,-4-2 0,-1 0 0,0-1 0,4 1 0,0 0 0,-2-2 0,-6 0 0,-2-2 0,1 1 0,1 1 0,-1 0 0,0-1-100,26-11 1,-4 0-1,-5 0 1,-3 0 99,-6-2 0,-1 0 0,-2-1 0,-2 0 0,-3-1 0,-1 0 0,-2-1 0,-1-1 0,-3-2 0,0-1 0,-3 1 0,0 1 0,-3 1 0,0-1 0,-2 0 0,-1 0 0,-2 3 0,-2 0 0,-4-2 0,1 0 284,-1 2 1,0-1 0,31-32-285,-5 4 0,-9 0 658,-4 0 1,-18 4-659,-7-1 0,-13 6 223,-3-5 1,-6 1-224,-7-1 0,-6-4 0,-11 0 0,-12-2 0,-25-6 0,-5 0 0,-11 0 0,33 33 0,-1 1 0,-3 0 0,-1 1 0,-5-3 0,-1 0 0,0 1 0,0 0 0,-4-4 0,-2 0 0,1 4 0,-2 0 0,-5-4 0,-3 1 0,-2 3 0,-3 0 0,-2-2 0,-2 2-212,-3 2 0,-3 4 1,-7-1-1,-2 3 212,-7 1 0,-3 2 0,33 9 0,0 0 0,-2 1 0,-7 0 0,0 1 0,-1 1 0,1-1 0,1 2 0,-2 0-256,-3 3 0,-2 0 0,-1 1 1,-1 1-1,-2 0 0,1 1 256,1 2 0,-1 1 0,1 0 0,-3 1 0,1-1 0,-1 0 0,2 1 0,-1 1 0,0-1 0,-3 1 0,-1 0 0,0 1 0,-1 0 0,0 1 0,-2 1 0,-6-1 0,-3 1 0,0 0-290,24 1 0,-1-1 1,1 2-1,-2 0 0,-2 1 1,-1 0-1,0 2 0,0 0 290,1 2 0,0 1 0,1 1 0,-1 1 0,0 0 0,0 1 0,0 0 0,-1 1 0,1 1 0,-1 0 0,0 1 0,0 0 0,-1 0 0,-1 1 0,0-1 0,0 1 0,-2 0 0,-1 0 0,0 0 0,-1 3 0,-9 2 0,-1 3 0,-2 1 0,0 1-357,12-3 1,-1 1-1,-1 0 1,1 2-1,-1 2 1,0 2 0,-1 1-1,1 2 1,-1 2-1,0 1 357,8-2 0,1 2 0,-1 1 0,-1 1 0,0 1 0,-2 1-218,5-1 1,0 1 0,-2 1 0,0 1-1,-1 1 1,0 1 0,0 0 0,5-1-1,-1 0 1,1 2 0,-1 0 0,-1 1-1,0-1 1,-1 2 0,-1-2 0,-638 353-1</inkml:trace>
  <inkml:trace contextRef="#ctx0" brushRef="#br2" timeOffset="1.38919E6">17891 10806 24575,'-144'-125'0,"65"68"0,-6 15 0,-5 36 0,-7 12 0,21-6 0,-3 0 0,-2 0 0,-11-1 0,-2 1 0,-3 1 0,14 2 0,-2 2 0,-2 1 0,-2 1-856,7-1 1,-2 0 0,-2 2 0,-1 0 0,-2 1 0,8 0-1,-1 2 1,-1 0 0,-1 1 0,-2 0 0,-2 1 855,2-1 0,-1 1 0,-1 1 0,-2 0 0,-1 1 0,-1 0 0,0 1 0,4 0 0,-1 1 0,-1 1 0,-1 0 0,0 0 0,-2 1 0,0 1 0,-2-1-348,2 0 1,-2 1 0,0-1 0,-2 1 0,0 1 0,-1 0 0,-1 0 0,-1 2 0,-1 0 347,12-2 0,-2 0 0,0 1 0,0 0 0,-1 1 0,-1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8T18:31:52.278"/>
    </inkml:context>
    <inkml:brush xml:id="br0">
      <inkml:brushProperty name="width" value="0.06048" units="cm"/>
      <inkml:brushProperty name="height" value="0.06048" units="cm"/>
      <inkml:brushProperty name="color" value="#FF0000"/>
    </inkml:brush>
  </inkml:definitions>
  <inkml:trace contextRef="#ctx0" brushRef="#br0">2256 10594 6630,'0'-5'-64,"0"5"1,-2 7-1,-1 4 1,-2 1 0,-1 2-1,1 1 1,2 2-76,2-2 0,1-1 95,0-2 1,-6 1-1,-1-1 1</inkml:trace>
  <inkml:trace contextRef="#ctx0" brushRef="#br0" timeOffset="828">2380 10880 8355,'5'7'-472,"-3"-1"0,5-6 1239,-3 0 1,-1 0-190,5 0 0,-7 0-323,-1 0 0,-1 4 0,-7 0 1,-2-1 67,-1-2 1,-1-1 0,-2 0-1,-2 0-100,0 0 1,-6-1 0,1-3-1,-4-3-63,-4 0 0,-1-4 0,-5 4 0,2-1-39,-2-1 1,-2 7 0,-3-4-1,-1 2 24,1 0 0,-5 0 0,0 4-100,-4 0 0,-2 4 1,0 1-1,-1 2 25,-1 3 1,5 1 0,-8 3 0,1 1 0,0 3 11,2 1 0,-5 2 0,8 4 0,1-2-78,2-2 0,0 7 1,5-3-1,2 2 13,1 4 0,6 0 0,2 8 0,0 3-7,3 3 0,2 5 0,3 2 0,1 4-32,1 0 0,7 6 0,0 3 1,6-2-1,2-3 2,4 4 0,0-6 1,4 4-9,2-1 1,4-6 0,7-1 40,2-3 1,6-2-1,2-4 1,7-5-70,4-5 1,7-1 0,4-5 0,8-1 0,9-3 57,5-4 0,16-8 0,-2-6 0,6-1 98,3-3 1,5-9 0,-46 1 0,-1-1 0,48-11 68,-49 8 1,0-1-1,48-11 1,-2-5 0,-3-2-9,-4-1 0,-1-9 0,0-1 0,-1-4-69,-3-4 0,-2-9 1,-9-2-1,-8 2 2,-6 4 1,-11 3 0,-8 2-1,-8 3-5,-4 1 0,-2-2 1,-12 2-44,-2-1 1,-6-3 0,-1-4 0,-4 0-52,-4 2 1,-9 2 0,-9-1 0,-6 1 0,-6 3 32,-6 1 0,-11-3 0,-10 5 0,-6 2-72,-2 5 0,-7 3 1,-8 8-1,-6 2 73,-5 4 1,-3 9 0,47 6 0,-1 1 0,0 2 0,-1 1-113,0 1 0,-1 2 1,-3 3-1,2 1 1,2 1-1,1 1 1,0 1-1,1 1-298,3 1 1,0 1 0,-4 0-1,1 1 1,-36 23 0,3 4-677,1 7 1,6 8 0,35-24-1,1 3-217,-2 4 0,1 1 0,-1 1 0,1 0 0,-45 50 0</inkml:trace>
  <inkml:trace contextRef="#ctx0" brushRef="#br0" timeOffset="13120">23190 12161 8355,'-12'0'539,"-1"0"1,1 0-1,1-1 1,1-2 0,3-3-1,0 1 1,2-2 0,-2 2-1,1-2-373,1 0 1,-4-7 0,5-7 0,0-4-137,-1-4 1,3-4 0,-2-8-1,3-5 1,1-2 0,0-3 80,0-3 0,4 3 2,0-3 0,6 1 0,-3 2 0,1-1 1,0 2-1,2-1 166,1 0 1,5 2-1,1-3-219,-2 5 1,3-4-1,-3 5 1,-2 3 0,-3 5-303,-1 4 0,-2 0 0,0 6 233,-1 5 1,-2-1-1,-6 9-223,-2 4 1,-3 0 0,-7 7 0,-2 1 43,-5 2 0,-4 1 0,-4 0 0,-4 1 0,-4 3 298,-5 4 1,-3 8 0,-9 2 0,-4 0 37,-3 0 0,-5 2 0,-2-2 0,-3 2 24,-5 2 0,-2 1 0,-8 1 0,0-2 151,-2-2 1,-4-3 0,0 2-1,-3-1-130,1-2 1,40-7-1,0 0 1,-43 6-1,-1-3-85,-2-2 1,50-7 0,-1 1 0,0 0-1,0 0 1,-48 0-130,1-2 1,47-2 0,1 0 0,-44 0-83,0 0 1,-3-6-1,6-4 1,0-3-1,1-5-4,3-2 1,-2 1-1,10-2 1,3 5-248,4 2 1,1-3-1,3 1 1,2 0 220,2 3 1,-1 2 0,8 1 0,1 2 62,2-2 1,3 3 0,2 0-1,4 0 44,3 0 0,4 5 0,0-3 0,1 3 45,0-3 1,5 4 0,3-3 0,2 3 204,3 1 0,0 0 0,3 0 0,6 1 29,6 3 0,-1-1-245,6 5 0,0 0 0,4 6 0,1 1-107,3 2 1,2 5-1,3-1 1,-2 4-1,0 2 15,0 2 1,0 5-1,3-3 1,-4 4 110,0 4 1,4 2 0,-3 0 0,1 5 219,0 2 0,0 8 1,4 3-1,-3 6 38,0 5 1,-7-2-1,2-2 1,-2-2-28,-2-2 1,4-1 0,0-3-1,0-7-156,2-8 0,-3 1 0,3-11 0,1-2 79,0-4 0,2-7 0,3-5-317,0-5 0,2-5 1,3-5-1,4 0 37,2 0 0,-1-1 0,3-2 0,5-3 0,5 0-86,2-4 0,5 3 0,1-1 0,1-1 29,3 2 0,3-2 0,2 3 0,3 1-35,2-1 0,5-2 0,6 2 0,2 1-32,7-1 0,-1-2 0,6 3 0,1-2 57,-1-3 1,11-1 0,-1-2 0,5 1 179,-3 0 1,-43 5-1,0 1 1,0 0 0,-1 1-1,0 0 1,1 0 28,1 1 1,0 0-1,-2 3 1,2-1 0,3 0-1,0 0 1,1 1 0,-1 1-50,-3 0 1,1 0-1,5 0 1,0 0 0,-3 0-1,-1 0 37,2 0 1,0 0 0,2 2 0,-1 1 0,-3 1 0,0-1 0,2 1 0,0 1 0,-2-2 0,-1 0-79,0 0 1,-2 0-1,47 1 1,-2-4-1,-7 0 92,-4 0 0,-5 0 0,-7 0 1,-4 0 58,-6 0 0,0 0 0,-8-1 0,-5-2-2,-4-1 0,-6 0 0,-7 4 0,-5 0-10,-6 0 0,-4 0 0,-6 0 105,1 0 1,-8 0-3,-5 0 1,-5 1-1,-8 2-125,1 1 1,-2 0 0,-1-4-1,-2 0 1,2 0 94,1 0 1,6-1 0,1-3-159,1-5 0,-2-2 0,4-1 0,1-1-435,2 1 1,1-5-1,0 1 1,0-1-1660,0-1-185,0 10 1,0-14 0,0 8 0</inkml:trace>
  <inkml:trace contextRef="#ctx0" brushRef="#br0" timeOffset="20397">20068 10159 7993,'-13'0'-91,"2"2"0,2 0 1,0 2-1,0-1 469,-2-1 0,-2-2 1,1 0-43,-1 0 1,1 0 0,1 1-256,3 3 1,2 3 0,6 5-51,0 1 0,0-1 0,0 1 0,0 1 111,0 2 0,6 4 0,3 4 0,5 1-12,3 0 1,5 0-1,-1 0 31,2 0 1,2-2 0,0-2 0,0-4 0,1-5-22,3-4 1,-3-2-1,3-6 1,-3-2-58,-1-2 1,-5-8-1,-4-9 1,-3-4-134,-5-4 1,-2 3-1,-6-4 1,-2 1-14,-2 0 0,-7 0 1,-7 4-1,-1 1-26,-3 3 0,-6-1 0,-1 6 0,1 2-4,2 4 1,1-1 0,2 4 0,2 0-463,4 3 1,3-1 0,2 1-491,0 1 0,5 3-368,3 4 1229,8 3 1,8 5-1,7 1 1</inkml:trace>
  <inkml:trace contextRef="#ctx0" brushRef="#br0" timeOffset="20763">20516 10209 8355,'-6'7'-204,"-1"-2"827,-5-5 1,-1 0 26,1 0 1,5-1 79,3-3 0,4-7 1,4-7-464,4-2 0,8 2 0,2-4 0,-1-1 0,3 1-321,-1-2 0,1 2 1,2 1-1,-3 5-400,-1 2 0,3 2 0,-5-1 0,-1 2-501,-1 3 1,0-2 0,0 5 0,0-1 293,-3 1 0,-2-5 0,4 3 1</inkml:trace>
  <inkml:trace contextRef="#ctx0" brushRef="#br0" timeOffset="21214">20752 9811 8067,'-11'-1'551,"3"-4"1,4-3 0,2-3 0,2-1 144,0-1 0,6-1 1,2-1-1,3-1-438,1 0 0,2 3 0,2 0-248,0 1 1,2 5-1,-3 1 1,2 2-6,-2 0 1,0 0-1,0 4 1,3 1-1,0 2-2,0 1 1,0 6 0,-2-3-1,0 1-127,-1 0 0,3-1 0,-1 3 0,-3 0-161,-5 3 0,1 5 1,-6 9-1,-1 3-134,-2 7 0,-2 6 0,-3 7 0,-4 0 159,-4-1 0,4-4 1,1-4-1,0-4 51,0-3 0,5-5 0,-2-9 0,2-3 711,2-3 0,6-6 0,2-1 64,3-2 0,3-2 0,2-7 0,7-4 0,4-5-194,6-3 0,-1-4 1,1-5-1,2 1-460,1-1 0,0 1 0,-2 2 0,-2 1-137,-2-1 0,-1 4 0,-5 2 0,-3 2-385,-5 2 0,0 3 0,-3 1-825,0-2 0,7-1 0,-6-1 1</inkml:trace>
  <inkml:trace contextRef="#ctx0" brushRef="#br0" timeOffset="22088">21523 9525 8236,'-12'0'323,"-1"0"0,1 0 1,-1 0 225,1 0 1,1 1 0,1 4-316,2 3 1,5 0 0,-1 3 0,3 3 0,1 1-190,0 3 1,0-3 0,0 5 0,0-2 0,0-2-1,0 1 1,1-1-82,3 0 1,-1-7 0,4 0 0,0-1 85,0-1 0,1-2 0,4-5 1,1 0 96,-1 0 0,2-5 1,3-4-1,4-3-235,2-5 0,2-1 0,0-4 0,0 2-335,0-2 1,-2-1 0,-1 1-1,-3 3-200,-1 1 0,-2-3 1,-7 5-1,0 1-401,0 1 0,-3 1 853,-2 1 0,3-1 0,0 1 1</inkml:trace>
  <inkml:trace contextRef="#ctx0" brushRef="#br0" timeOffset="22089">21747 9351 8355,'-12'5'-482,"-1"-2"0,1 4 1063,-1-1 0,1 3 0,1 1 0,3 4-37,3 2 0,4 6 0,1 1 0,0 3-221,0 3 0,0 10 1,0-2-1,0 2-143,0-1 1,4 4 0,2-1 0,-1-1-312,1-1 0,8-3 0,-2-3 0,3-4-603,3-3 0,2-2 0,4-4 0,1-3-2512,0-3 2879,0-7 0,-6-2 0,-1-5 1</inkml:trace>
  <inkml:trace contextRef="#ctx0" brushRef="#br0" timeOffset="22090">22095 9575 8355,'-12'-13'-396,"1"5"0,1 1 1480,2 2 1,0 0-594,-5 5 1,2 6 0,2 4 0,2 5-246,1 6 0,2 2 1,5 2-1,2 0 1,4 0-1,3 0 0,5-2 8,3-2 1,-2-3-1,5-7 1,1-3-125,2-4 0,5-4 0,0-4 0,-2-6 0,0-5-72,-2-6 1,-2-8 0,-2-4 0,-6-3-175,-5-1 0,-1 5 1,-6 3-1,-4 3-371,-6 1 1,-11 6 0,-6 2-1,-5 5-145,-2 3 0,-7 4 0,-3 6-690,1 3 0,-5 14 0,1 9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8T18:32:44.438"/>
    </inkml:context>
    <inkml:brush xml:id="br0">
      <inkml:brushProperty name="width" value="0.06048" units="cm"/>
      <inkml:brushProperty name="height" value="0.06048" units="cm"/>
      <inkml:brushProperty name="color" value="#FF0000"/>
    </inkml:brush>
  </inkml:definitions>
  <inkml:trace contextRef="#ctx0" brushRef="#br0">4669 2673 8355,'-4'-12'-134,"-2"-2"0,0-1 0,0-2 0,-1 1 1,-3-1-1,-1-1 0,-2 0 0,1 0 1,0 3 353,-1 1 1,1 3 0,-1 2-1,-1 0 1,-1 1 0,-3 0-1,-1 1-188,-3 1 0,3 1 0,-2 2 0,-1-1-2,-2 1 0,-2 2 0,-2 2 4,-1 3 1,-5-1-1,1 5-59,-3 2 1,-3 2 0,-1 5-1,-2 4 20,2 2 1,-4 2-1,-2 0 1,-2 1-1,-2 2 1,1 4 45,-1 4 1,0-2-1,0 9-23,1 0 1,-10 5 0,0 6 0,0 0-13,-2 1 1,1 2-1,1 5 1,4-1-35,4-3 1,-5 1-1,9-4 1,3 1-1,3-1 6,5-2 0,7-7 0,1-1 29,6-2 0,4 2 1,7-3-1,3-2 0,3-2 16,4 0 0,2-1 1,4-1-21,3-3 0,4 2 0,6-5 119,7 2 1,1-5-1,8 2 1,1-2 0,4-2 46,3-1 0,5 1 0,0 0 0,4-1 0,3-2 29,-2-2 1,5 0 0,1 2-134,3-1 1,1-1 0,0 4 0,0-2 0,2-3-26,2-1 0,5 4 1,5-2-74,-2-1 0,9 0 0,-5-3 0,5 0-94,4-1 1,-3-2 0,9-4 0,-2 0 41,0 0 1,8 1-1,-2 0 78,0-2 0,1 0 1,-48-2-1,1 1 1,0-1-1,0 0 6,1 0 1,-1 1-1,47 5 1,-47-6-1,1-1 1,0 0-1,-1 0 1,0-1 0,0 0-1,1 1 1,1 0 17,0 0 1,0 1-1,2-1 1,0 1-1,2-1 1,0 0 0,1-1 1,0 0-1,3-3 1,0 1 0,-2 0-1,1 0 1,0-1 0,0-1-1,1 0 1,0 0 22,1 0 1,1 0 0,0 2-1,-1 0 1,2 0 0,0 0-43,-1 0 0,0-1 0,2 0 1,0 0-1,1-1 0,1 0 0,0 0 1,0 0 33,-1 0 0,0 0 1,5-1-1,-1 0 1,-2 0-1,0-1 1,-1 0-1,0 0-18,2 1 1,0-1 0,-3 2-1,-1-1 1,4 1 0,-1 0-1,-1 0 1,0 0 0,0 0 0,0-1 8,2-1 0,-1 0 1,2 1-1,1 0-80,6-1 1,0 0-1,-5-1 1,1 1 0,1-1-1,0 1 1,0 0-1,0 0 35,-2-1 0,-1 1 1,0 1-1,1 0 0,1-1 1,2-1-1,-1 0 0,1 0 33,2-1 1,1 0 0,-5 1 0,0-1 0,1 0 0,1 0-1,3 0 1,-1-1 0,1 1 0,0 0 3,-1 0 1,0 0 0,8 0-1,0 0 1,-6-2 0,-1-1-1,4 1 1,1-2 2,1 0 0,0 0 1,2 1-1,0 0 0,1-1 1,1-1-1,-2 2 0,0 1-112,-2-1 1,0 1-1,1 0 1,0 0 0,-1 0-1,-1-1 1,2 1 0,-1 0 79,1 0 0,1-1 0,8 1 1,0-1-1,1-1 0,0 0 0,-2 0 1,-1 0-50,1 0 0,-1 1 1,-2-2-1,0 0 0,2 0 1,0 1-1,1 0 0,0 0 35,1-2 1,2 2 0,-30 2 0,1 2 0,0-2 0,0 0 0,0-1 0,1 0-57,1-1 1,1 1 0,-1 0-1,29-3 1,-1 0 0,-30 4-1,1-1 1,-1 1 0,1-1-1,0 1 1,-1-1 0,0 1 0,0 0-1,0 1 82,1-1 0,0 0 0,0 0 0,-1-1 0,-1 0 0,0 0 0,3 1 0,0 0 0,1 0 0,-2 0 0,1 0 0,0 0-3,-2 0 1,1 0 0,0 0 0,3-1 0,1 0-1,-1 0 1,-4 1 0,0 0 0,1 0 0,1 0-1,1 0 1,-1 0 5,0 0 1,0 1 0,1-2 0,3 0 0,2 0 0,-2-1 0,-5 2 0,-1-1-1,0 1 1,1-1 0,0 0 0,0 0-6,2 0 1,-1 0-1,1 0 1,-2 1-1,-1 0 1,1-1-1,1 0 1,-1-1-1,1 1 1,-1 0-1,-1 0 1,0 0 23,30-4 0,1 0 1,-30 5-1,1 0 1,0 0-1,24-3 1,0 0-1,1 1 0,0 0 14,-1-1 0,-1 1 0,0-1 0,0 0 0,-2 1 1,-2 1-1,0-1 0,0-1-64,-2 2 1,-1-1-1,1 1 1,0 0-1,-3 1 1,0 0-43,-1 0 0,0-1 0,-4 1 0,-1 0 0,-2 0 0,0 0 0,1-1 0,-1 1-36,1 0 0,-1 0 1,-8 0-1,0-1 0,1 1 1,-1-2-1,-2 1 0,-1-2 1,-2-1-1,-1-1 40,0 0 1,-1-1 0,-5-1 0,0 1 0,-2 0 0,0-1 0,-3 0 0,-2 0 178,43-16 1,-8-3-1,-5-5 1,-8-1 133,-8 1 0,-6-4 0,-11-1 1,-5 1 285,-5-2 1,-10 0 0,-10-5 0,-5 1 0,-8-3-162,-4-1 0,-11 1 0,-9-7-118,-6 2 0,-14-3 0,-12 4 0,-8 0 1,-9 2-116,-8 2 0,34 21 0,-1 1-328,-3 3 0,-1 1 0,-3-3 0,-1 1 0,-3 1 0,-2 0 0,-3 0 0,0 1-37,-6-1 0,0 0 0,2 2 0,-2 0 0,-6 1 0,-3 0 0,-1 0 1,-1 0 206,-3 0 0,-1 0 0,0 2 1,-1 0-1,-5-2 0,-1 1 0,-2-1 1,0 1-1,-2 0 0,0-1 1,-3 1-1,-1-1 30,1 1 0,-1 1 0,32 8 0,-1 0 0,0 0 0,-5-2 0,-1 0 0,1 1-62,0-1 0,1 1 1,-2 1-1,-6-1 1,-2 2-1,1-1 1,2 1-1,2-1 0,-1 2 1,-3 0-1,-1 0 1,0 1-1,-3 0 1,0 0-1,0 1 110,0-1 0,-1 1 0,0 0 0,0-1 0,0 1 0,-1 0 0,-3 0 0,0 0 0,-1 0-122,1 1 1,1 0 0,-2 1 0,-2-1-1,-1 1 1,-1 1 0,0 0 0,1 1-1,-2 0 1,0 0 0,0 1 0,-1-1-1,-2 1 1,-2-1 0,1 1 0,0 1-1,-1 0 1,1 0 69,23 0 1,1 1-1,-1-1 1,0 1 0,-4 0-1,0 0 1,0 0 0,1 0-10,2 1 0,2 0 0,0 0 0,-1 0 0,-1 0 1,-1 0-1,0 0 0,0 0 0,-1 0 0,0 0 0,0 0 1,-1 0-1,1 0 0,0 0 0,-1 0 0,1 0 0,-2 0 1,1 0-1,-1 1 0,1-1 0,-1 1 0,2 0 0,-2 0 1,1 0-112,-3 1 0,0 0 1,-1 1-1,1-1-4,0-1 1,0 0 0,0 0 0,0 1 0,1 1 0,0 0 0,1 0 0,0-1 0,2 0 0,1 0 0,0-1 0,-1 1 0,-1 0-1,0 0 1,0 0 0,0 0 102,0 1 0,0-1 0,0 0 0,0 0 0,1-1 0,0 0 0,0 0 0,0 0 0,-3 1 0,-1 0 0,0 0 0,1 0 0,-2 0 1,1 0-1,0 1 0,-1-2 33,-1 1 0,-1 0 1,1-1-1,0 1 1,3 1-1,1-1 0,1 1 1,0-1-1,2-1 1,1 1-1,0-2 0,0 1 1,0 0-1,-1 0 1,0-1-1,0 1 0,1-1 1,1 1-1,-1-1 1,-1 0-1,-1 1 0,0-1 1,0 0-1,0 1 60,-1 0 0,0 0 0,0 0 0,2 0 0,-20 0 0,1-1 1,-1 2-1,19-1 0,-1 1 0,0 1 0,0-1-55,0 0 0,1 1 1,0-1-1,0 1 1,1-1-1,1 1 0,-1 0 1,0 0-1,-1 0 1,-1 0-1,1 1 0,-1-1 1,2 1-1,-1 0 1,1 0-1,0 0 0,-1 0 1,0 0-1,0 1 1,0 0-1,2-1 0,1 1 1,-1 0-1,1 0-15,-2 0 1,1 1-1,0-1 1,-1 1 0,-1 1-1,0-1 1,-1 2-1,2-1-32,1 0 1,1 0-1,-1 0 1,0 1-1,-7 1 1,-1 0 0,0 1-1,1 0 1,5 0-1,0-1 1,1 1 0,-1 0-1,-2 1 1,0-1-1,0 2 1,0-1 0,-1 1-1,1 1 1,0 0-1,0 0-144,0 1 1,0 0 0,1 0 0,-2 1 0,-2 1 0,-1 0 0,0 1 0,1 0 0,0 1 0,1-1 0,-1 1 0,2 0-481,2 0 1,1-1 0,-1 2-1,-1 0 648,-6 2 0,-3 2 0,0 0 0,-2 1 0,12-2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8T18:43:37.524"/>
    </inkml:context>
    <inkml:brush xml:id="br0">
      <inkml:brushProperty name="width" value="0.03528" units="cm"/>
      <inkml:brushProperty name="height" value="0.03528" units="cm"/>
      <inkml:brushProperty name="color" value="#FF0000"/>
    </inkml:brush>
  </inkml:definitions>
  <inkml:trace contextRef="#ctx0" brushRef="#br0">11261 1293 24575,'-170'-69'0,"101"46"0,3 5 0,13 9 0,2 4 0,0 4 0,0 2 0,-7-1 0,-2 0 0,-9 0 0,-3 0 0,-8-1 0,-3 2 0,-5 6 0,-1 4 0,-2 5 0,0 5 0,2 7 0,1 8-255,26-4 0,1 4 0,2 3 0,4 2 0,2 3 0,3 3 255,1 3 0,2 4 0,2 3 0,1 7 0,2 4 0,2 1 0,4 0 0,3 1 0,3 2 0,3 5 0,4 2 0,4 1 0,5 0 0,5 0 0,3 1 0,1-1 0,3 1 0,3 0-275,4 0 0,4 1 0,6-1 1,6-1-1,5-2 0,7-1 275,11 4 0,7-2 0,4-3 0,2-6 0,4-3 0,4-3 0,-8-15 0,4-1 0,2-2 0,1-3 0,2-2 0,1-3 0,3-1 0,1-2-315,6 0 0,2-2 1,2-2-1,1-2 0,3-1 1,1-2-1,1-2 0,1-2 315,1-2 0,2-1 0,1-3 0,0-1 0,5-2 0,1-2 0,1-2 0,1-2-267,-16-2 0,1-2 1,0-1-1,0 0 0,-1-1 1,-1-1-1,0-1 1,-1 0-1,1-1 0,-1-1 267,2-1 0,0 1 0,-1-2 0,1-1 0,0-1 0,2-2 0,0-2 0,0-1 0,-1-1 0,-1-2 0,-4 0 0,-1-2 0,0-2 0,-1 0 0,0-2 0,2-1 0,-1-2 0,0-1 0,0 0 0,-2-2 0,15-5 0,-1-1 0,-2-2 0,0-2 0,-4 0 0,0-2 0,-2-2 0,0 0-135,-2-2 1,0-1 0,-1-1-1,-3-2 1,-5 1 0,-2-2 0,-1-1-1,-2-2 135,-3-1 0,-1-2 0,-3 0 0,-3-2 0,10-14 0,-5-3 0,-4-1 35,-5-1 1,-4-3 0,-6-1 0,-7 2 0,-5-1 0,-5-2-36,-5-2 0,-5-1 0,-4-1 0,-2 3 0,-5 0 0,-6 0 0,-6 0 0,-7 1 0,-6 1 0,-8 0 0,-6 1 0,-8 3 0,-13-4 0,-8 3 0,-5 3 0,12 19 0,-1 1 0,-4 3 0,-2 1-14,-6-2 1,-3 3-1,-2 1 1,-1 2-1,-4 3 1,-1 2-1,-2 2 1,-2 2 13,-5 1 0,-1 3 0,-2 2 0,-2 3 0,17 6 0,0 2 0,-2 2 0,0 1 0,-1 2-30,-5 1 1,-1 1 0,0 3 0,-1 0-1,0 2 1,-1 1 0,0 0 0,0 2 0,0 2-1,-1 1 30,-5 1 0,0 2 0,-2 2 0,1 2 0,1 2 0,0 3 0,0 2 0,0 3 0,1 2 0,-1 2 0,0 2 0,0 3 0,0 3 0,1 1 0,0 4 0,0 1 0,0 4 0,1 1 0,1 3 0,1 2-402,15-6 0,1 2 0,0 1 0,1 2 0,1 1 1,1 3 401,-1 2 0,0 2 0,2 2 0,0 3 0,3 2 0,3 2 0</inkml:trace>
  <inkml:trace contextRef="#ctx0" brushRef="#br0" timeOffset="1462">18874 1679 24575,'-155'-53'0,"87"29"0,3-2 0,6 1 0,1-3 0,2-7 0,0-2 0,-4-2 0,-2 0 0,-3-2 0,-1 1 0,-4 2 0,-1 1 0,-6-5 0,-4 1 0,-7 3 0,-5 2-421,27 12 1,-2 1-1,-1 3 1,1 4-1,-1 1 1,-1 4 420,-3 1 0,0 3 0,-1 3 0,2 1 0,1 3 0,-1 3 0,-3 3 0,0 3 0,1 5 0,-1 5 0,0 5 0,2 6 0,0 8 0,1 5 0,2 5 0,-2 4 0,3 4 0,1 4-287,-1 6 0,2 4 0,4 1 0,5 0 0,3 2 0,3 3 287,2 7 0,2 4 0,5 0 0,7-2 0,4 0 0,5 2 0,4 4 0,4 2 0,3 1 0,2-1 0,3 1 0,4-1 0,4-1 0,4-1 0,5 0 0,8 2 0,7 1 0,4-2 0,5-2 0,4-1 0,5-3 0,5-1 0,4-2 0,6-2 0,-10-21 0,4-1 0,2-2 0,2-1 0,5 1 0,2-1 0,2-3 0,1-1-181,3-2 0,2-2 1,1-3-1,2-1 1,3-2-1,2-2 1,2-3-1,1-1 181,1-4 0,1-1 0,2-3 0,0-3 0,3-3 0,0-3 0,2-3 0,0-2 0,2-2 0,2-2 0,-1-3 0,1-2 0,1-3 0,0-2 0,0-2 0,0-3 0,-1-2 0,1-2 0,-1-4 0,-1-3 0,2-5 0,-1-4 0,0-3 0,-1-5-259,-16 3 1,0-4-1,-1-2 1,0-2-1,-2-2 1,-2-1-1,0-3 1,-2-1-1,-1-3 1,0 0 258,1-4 0,0-2 0,-1-1 0,-1-3 0,-2-1 0,-1-4 0,0-2 0,-2-2 0,-2-2 0,-2 0-177,-2-1 1,-1-2 0,-3-1 0,-1-2 0,-2 0 0,-2-1-1,-2-1 1,-2-2 0,-2 0 0,-2-2 176,-4-2 0,-1-1 0,-4-1 0,-1-1 0,-2 1 0,-3 3 0,-2-1 0,-2 0 0,-2 0 0,-1 0 0,-2-4 0,-2 1 0,-2-2 0,-2 1 0,-1-1 0,-2 1 0,-2-2 0,-2 1 0,-1 1 0,-3 0 0,-2 5 0,-1 1 0,-3 1 0,-2 0 0,-3 1 0,-3 0 0,-2 0 0,-3 1 0,-3 2 0,-4 3-94,-12-13 1,-4 4-1,-6 3 1,-3 3 0,-5 1-1,-5 4 1,-4 3 0,-4 4 93,11 15 0,-3 2 0,-3 3 0,-1 2 0,-3 4 0,-3 2 0,-3 3 0,-2 2 0,-1 4 0,-1 2 0,-6 3 0,-2 3 0,-2 3 0,1 3 0,0 0 0,1 2 0,1 1 0,-1 2 0,1 2 0,-1 4-103,-2 2 0,0 2 0,-1 3 0,1 4 0,1 4 0,-1 4 0,0 5 0,1 3 0,1 4 0,-1 2 103,9-1 0,-1 2 0,1 3 0,0 3 0,2 4 0,3 5 0</inkml:trace>
  <inkml:trace contextRef="#ctx0" brushRef="#br0" timeOffset="6545">18948 13517 20868,'-557'0'0,"473"-1"0,-1 1 0,-1 0 0,-2 0 0,-2 0 0,-2 0 0,-3 0 0,-2 1 0,7-1 0,-2 2 0,-4-1 0,-1 0 0,-2 1 0,-1 0 0,-1 0 0,-1 0 0,-1 0 0,1 0 0,-1 1-327,10-1 1,-1 1 0,0-1-1,-2 0 1,1 1 0,-2 0-1,1 0 1,-1 0 0,0 0 0,-1 1-1,1 0 1,0 0 0,0 1-1,-2 1 1,-1-1 0,0 1 0,0 0-1,-1 0 1,1 1 0,-1 0-1,1 0 1,0 1 0,0 0-1,1 1 1,0 0 0,2 1 326,-4 1 0,2 1 0,1-1 0,1 2 0,0 0 0,0 0 0</inkml:trace>
  <inkml:trace contextRef="#ctx0" brushRef="#br0" timeOffset="7485">24533 11564 24575,'-277'-114'0,"199"94"0,-4 5 0,-4 2 0,-3 2 0,-5 2 0,9 2 0,-3 1 0,-3 1 0,-4 2 0,-2 2 0,-3 3 0,-3 1 0,17 2 0,-2 3 0,-2 0 0,-3 3 0,-1 0 0,-3 2 0,0 1 0,-2 0 0,-2 0 0,0 1 0,-1-1-281,14-1 0,-1-1 0,-1 1 0,-2 0 0,-1 0 0,0 1 0,-1 0 1,-2 0-1,1 1 0,-2 1 0,1 1 0,-2 0 0,1 1 0,-1 1 1,0 1-1,8 0 0,0 0 0,-1 1 0,-1 1 0,0 0 0,0 1 1,-1 1-1,0 0 0,-1 1 0,0 0 0,0 1 0,0 0 0,-1 0 1,0 1-1,-1-1 0,1 1 0,-1 0 0,0 0 0,-1796 548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8T18:57:24.166"/>
    </inkml:context>
    <inkml:brush xml:id="br0">
      <inkml:brushProperty name="width" value="0.03528" units="cm"/>
      <inkml:brushProperty name="height" value="0.03528" units="cm"/>
      <inkml:brushProperty name="color" value="#FF0000"/>
    </inkml:brush>
  </inkml:definitions>
  <inkml:trace contextRef="#ctx0" brushRef="#br0">1124 3469 24575,'84'7'0,"-5"-1"0,-2 2 0,5 9 0,7 3 0,-37-4 0,0 1 0,4-1 0,0-1 0,4 4 0,0-1 0,6-2 0,1-1 0,5 3 0,1 1 0,0-2 0,2-1-192,7 1 1,2-1 0,-2 0 0,0-1 191,3-2 0,0-2 0,-5 0 0,-1-2 0,-1-1 0,-2 0 0,-8 1 0,-1 0 47,0 0 0,-1-1 0,-8-1 0,-1-2-47,42 4 0,-16-1 0,-13 4 0,-11 1 0,-10-1 0,-9 2 0,-6 3 0,-12-1 0,-2 1 0,-4 4 288,-4-9 1,-5 3-289,-3-2 0,-3-1 0,-7 5 0,-7-1 0,-15 2 0,-9-1 0,-15 5 0,-6 3 0,-3 5 0,-6-9 0,-2 5 0,-1-5 0,8-3 0,4-2 0,6 2 0,7-1 0,8-5 0,7-3 0,11-1 0,7 4 0,9-1 0,15-2 0,16-4 0,22-5 0,6 0 0,11 0 0,6-1 0,6-3 0,-2-13 0,-6-8 0,-9-9 0,-8-4 0,-14 5 0,-7-4 0,-11-2 0,-5-2 0,-9-3 0,-4-2 0,-22-15 0,-15-13 0,-24-5 0,22 39 0,-4 1 0,-4 1 0,0 0 0,1-1 0,1-1 0,0 3 0,1 1 0,-31-30 0,14-1 0,12 9 0,17 16 0,-1-4 0,-29-51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8T18:53:01.412"/>
    </inkml:context>
    <inkml:brush xml:id="br0">
      <inkml:brushProperty name="width" value="0.03528" units="cm"/>
      <inkml:brushProperty name="height" value="0.03528" units="cm"/>
      <inkml:brushProperty name="color" value="#FF0000"/>
    </inkml:brush>
  </inkml:definitions>
  <inkml:trace contextRef="#ctx0" brushRef="#br0">2330 4638 24575,'-41'93'0,"16"2"0,19-45 0,4 2 0,1 8 0,2 2 0,-1 2 0,0 2 0,0 0 0,0 0 0,0 3 0,0-2 0,0-8 0,0-2 0,0-2 0,0-1 0,-1-3 0,2-1 0,4 45 0,2-8 0</inkml:trace>
  <inkml:trace contextRef="#ctx0" brushRef="#br0" timeOffset="338">1410 4912 24575,'62'-27'0,"-17"6"0,7 0 0,27-2 0,8 0 0,5-6 0,2-3 0,-30 10 0,1-1 0,0 1 0,1-1 0,2 0 0,-2 1 0,27-9 0,-1 1 0,0 1 0,-1 1 0,-3 4 0,-1-1 0,0-3 0,0 0 0,82-23 0</inkml:trace>
  <inkml:trace contextRef="#ctx0" brushRef="#br0" timeOffset="722">1372 6143 24575,'78'9'0,"-29"-10"0,4-4 0,14-8 0,3-5 0,11-5 0,2-4 0,8-1 0,1-2 0,3 1 0,1 0 0,-4 1 0,-1 1-309,-3 2 1,-1 0 0,-5 3 0,0 1 308,-3 3 0,0-1 0,-3-2 0,0-1 0,78-16 0</inkml:trace>
  <inkml:trace contextRef="#ctx0" brushRef="#br0" timeOffset="1449">4034 4290 24575,'-78'72'0,"38"-39"0,1 0 0,-25 28 0,-2 1 0,22-11 0,6-5 0,20-17 0,10-8 0,29-6 0,24-3 0,36-5 0,-23-4 0,4-2 0,-1 1 0,1-1 0,3 1 0,-2 0 0,-9 1 0,-4 2 0,33 12 0,-28 4 0,-34 8 0,-22 22 0,-41 19 0,1-21 0,-9 0 0,1-7 0,-5-1 0,-1 1 0,-24 19 0,1 1 0,24-19 0,1 0 0,2-1 0,-13 10 0,2-3 0,9-9 0,3-1 0,-23 26 0,35-32 0,15-4 0</inkml:trace>
  <inkml:trace contextRef="#ctx0" brushRef="#br0" timeOffset="2111">5228 4713 24575,'21'112'0,"-8"-24"0,-9-22 0,-4-8 0,5 9 0,4 3 0,0-3 0,0-5 0,-4-10 0,-5-14 0,0-26 0,-3-56 0,-5-39 0,-9-11 0,6 40 0,-2 0 0,-14-36 0,11 12 0,1 8 0,6 12 0,4 5 0,5 7 0,0-7 0,0 4 0,1-9 0,3 0 0,18-17 0,20-12 0,-11 41 0,4-1 0,9-5 0,3 1 0,5 0 0,1 2 0,4 1 0,2 1 0,3 1 0,2 2 0,2 4 0,1 1 0,1 2 0,1 3 0,-7 4 0,0 2 0,-1 2 0,-2 2 0,-2 2 0,-2 2 0,34-3 0,-27 6 0,-14 6 0,-28-1 0</inkml:trace>
  <inkml:trace contextRef="#ctx0" brushRef="#br0" timeOffset="2350">5228 4750 24575,'162'-62'0,"-86"29"0,-4 6 0,23 15 0,-45 5 0,0 0 0,49-1 0,-10 2 0,8 17 0,-16 3 0</inkml:trace>
  <inkml:trace contextRef="#ctx0" brushRef="#br0" timeOffset="2654">5241 5372 24575,'83'-2'0,"16"-2"0,-33-2 0,4-2 0,12-2 0,4-3 0,6-1 0,0-1 0,4-1 0,0 0 0,2 3 0,-1-1 0,-2-6 0,-2-2 0,92-17 0</inkml:trace>
  <inkml:trace contextRef="#ctx0" brushRef="#br0" timeOffset="3361">7032 4215 24575,'35'69'0,"-8"9"0,-27-4 0,2 7 0,2 1 0,-3-6 0,3 3 0,-2-10 0,-2-11 0,0-13 0,0-12 0,0-22 0,0-38 0,0-35 0,0-22 0,0 31 0,0-2 0,0 1 0,0-1 0,0-5 0,0 0 0,1 2 0,0 0 0,2-3 0,3 2 0,4 5 0,5 3 0,3-2 0,5 2 0,30-30 0,5 6 0,8 13 0,4 12 0,8 14 0,1 19 0,-2 9 0,-6 4 0,-16 7 0,-14 9 0,-17 15 0,-12 18 0,-8 15 0,1 6 0,-23 15 0,-16 6 0,13-40 0,-5-1 0,-4-2 0,-2-1 0,-23 33 0,5-18 0,9-12 0,12-13 0,7-11 0,13-1 0,6-10 0,12-3 0,60 6 0,-10-6 0,8 0 0,-4-2 0,6-1 0,2 1 0,4 3 0,1 0 0,2 1-287,6-3 0,1 1 0,-1 1 0,-3 5 0,-2 1 0,0 3 287,1 2 0,0 3 0,1 5 0,-13 1 0,1 4 0,1 4 0,1 3 0</inkml:trace>
  <inkml:trace contextRef="#ctx0" brushRef="#br0" timeOffset="6981">4793 5757 24575,'28'62'0,"-5"-6"0,-1-7 0,2 3 0,-3-3 0,6 7 0,-1-1 0,-3 1 0,6 7 0,-2-5 0,2 0 0,4-11 0,9-2 0,9-7 0,11-9 0,18-7 0,16-14 0,-42-5 0,2 0 0,6-2 0,1-2 0,4-4 0,3-3 0,4-1 0,1-3 0,-1-3 0,0-3 0,0-2 0,1-1 0,4-1 0,1 1-120,-1 0 0,-1 0 1,1 4-1,-1 0 120,1-2 0,-1 1 0,-2 3 0,0 1 0,3-1 0,0 1 0,1 0 0,0 1 0,-3 1 0,-1-1 0,0 3 0,-1 1 0,2 1 0,0 0 0,-8-1 0,0 0 0,2 0 0,-1 1 0,-7 0 0,0-1 0,-1 3 0,0 0 0,-3 2 0,-1 0 0,-1 0 0,-2-1 0,-2 2 0,-2 0 0,36-6 0,-11 4 0,-5 5 0,-12 0 0,-5 0 0,-10 0 0,-7 0 0,-2 0 239,-10 0 1,1 0-240,-9 0 0,-1-2 0,-3-2 0,-5-1 0,0-4 0,1-3 0,3-1 0,-1-3 0,-3-5 0,2-2 0,-6 2 0,6-8 0,-2-4 0,-1-10 0,1-7 0,-5-11 0,1-9 0,-2-16 0,-2-9 0,0 44 0,0-2 0,0-2 0,0-2 0,-2 1 0,0 1 0,-4-2 0,-1 2 0,0 1 0,-2 1 0,-7 1 0,-2 1 0,3 3 0,-3 0 0,-12-6 0,-5-1 0,-37-53 0</inkml:trace>
  <inkml:trace contextRef="#ctx0" brushRef="#br0" timeOffset="32069">2430 7610 24575,'27'95'0,"-10"-8"0,-10 0 0,-4 5 0,-1-42 0,1 2 0,0 2 0,1 1 0,0 6 0,0 2 0,2 3 0,1 1 0,-1-1 0,0 1 0,1 3 0,-1 1 0,-2-5 0,-1 0 0,-1 1 0,0-1 0,-1-2 0,-1-1 0,0-6 0,0-2 0,0-3 0,0-2 0,0 37 0,0-11 0,22-8 0,6-6 0</inkml:trace>
  <inkml:trace contextRef="#ctx0" brushRef="#br0" timeOffset="32643">2206 7635 24575,'170'-65'0,"-96"40"0,-2 4 0,-8 6 0,-2 3 0,-3 2 0,1 2 0,4-1 0,0 1 0,3 3 0,-1 2 0,1 0 0,0 0 0,0 3 0,-1 0 0,-4 1 0,-2 1 0,-5 1 0,-3 2 0,37 22 0,-19 18 0,-23 0 0,-14 4 0,-16-3 0,-13-1 0,-9 5 0,-16 0 0,-25 11 0,9-26 0,-4 0 0,-4 0 0,-2-2 0,-2 0 0,-1 0 0,1-1 0,0-2 0,-1 0 0,0-2 0,-1 0 0,0-2 0,3-2 0,1-2 0,-6-1 0,0-1 0,3-2 0,1-3 0,-46 14 0,8-8 0,8 7 0,12-3 0,-4 19 0,7 2 0</inkml:trace>
  <inkml:trace contextRef="#ctx0" brushRef="#br0" timeOffset="33259">3860 8928 24575,'14'104'0,"-8"-53"0,-1-3 0,-5 20 0,0-2 0,0-2 0,0-12 0,0-14 0,-1-9 0,-3-13 0,-3-16 0,-6-23 0,1-23 0,-3-13 0,2-24 0,3-13 0,9 41 0,2-1 0,3-3 0,2 0 0,2-4 0,5 2 0,10 3 0,8 4 0,7 0 0,7 4 0,4 5 0,4 5 0,4 4 0,2 5 0,0 2 0,2 4 0,5 7 0,1 3 0,-3 4 0,-1 3 0,1 3 0,1 2 0,-3 1 0,-1 2 0,-3 0 0,0 4 0,0 13 0,0 6 0,48 31 0</inkml:trace>
  <inkml:trace contextRef="#ctx0" brushRef="#br0" timeOffset="33492">5253 8692 24575,'7'148'0,"-5"-79"0,0-2 0,3-6 0,1-3 0,-1-2 0,3 0 0,9 3 0,3 0 0,20 54 0</inkml:trace>
  <inkml:trace contextRef="#ctx0" brushRef="#br0" timeOffset="33660">5092 7896 24575,'0'0'0</inkml:trace>
  <inkml:trace contextRef="#ctx0" brushRef="#br0" timeOffset="34342">6174 8679 24575,'41'92'0,"-16"-18"0,-17-17 0,-8-12 0,0 0 0,0-12 0,6-29 0,2-29 0,7-8 0,2-8 0,1 6 0,-1 2 0,3 11 0,9 1 0,5 6 0,7 2 0,7 6 0,6 3 0,3 6 0,-7 6 0,-3 22 0,-10 20 0,-12 1 0,-9-1 0,-3-7 0,-9-10 0,4-8 0,-4-9 0,6-7 0,3-11 0,16-18 0,16-27 0,-10 7 0,1-3 0,-2 0 0,-1 0 0,1-3 0,-1 1 0,25-23 0,-4 18 0,-10 19 0,-7 22 0,3 5 0,-7 8 0,6 23 0,-6 18 0,-1 20 0,1 18 0,-2 4 0,6 4 0,0-2 0,-14-42 0,4-3 0,39 25 0,-24-40 0,4-4 0,9-1 0,4-3 0,74 11 0</inkml:trace>
  <inkml:trace contextRef="#ctx0" brushRef="#br0" timeOffset="35175">8512 9140 24575,'101'-269'0,"-72"179"0,-21 15 0,-48 17 0,-59 54 0,43 10 0,-1 5 0,-6 4 0,1 4 0,1 5 0,3 6 0,6 4 0,3 3 0,6-1 0,3 2 0,-20 31 0,22-11 0,26-9 0,6-10 0,11-10 0,43-14 0,39-6 0,-29-14 0,4-4 0,18-6 0,2-3 0,-8-4 0,-3-5 0,-1-6 0,-3-4 0,-9 4 0,-3 0 0,-6 2 0,-2 3 0,20-9 0,-29 16 0,-14 13 0,-15 12 0,-4 25 0,-5 22 0,0 28 0,0 5 0,0 4 0,0-7 0,0-10 0,39 4 0,9-16 0</inkml:trace>
  <inkml:trace contextRef="#ctx0" brushRef="#br0" timeOffset="35176">9594 8941 24575,'140'-253'0,"-98"178"0,-3 3 0,-27 35 0,-90 89 0,9 2 0,14-4 0,19-8 0,23-13 0,8 0 0,9-9 0,21 1 0,16 4 0,1-6 0,4 10 0,-17-4 0,-9 8 0,-10 3 0,-6 10 0,-40 24 0,8-23 0,-6 2 0,-10 5 0,-5 1 0,-9 4 0,-2 1 0,-65 57 0</inkml:trace>
  <inkml:trace contextRef="#ctx0" brushRef="#br0" timeOffset="35740">10813 7548 24575,'-29'137'0,"19"-73"0,0 0 0,0 0 0,-1 1 0,-3 5 0,-1 1 0,1 1 0,0 2 0,-4 7 0,-1 0 0,4-3 0,2 0-1440,0 1 0,1-1 1440,5-7 0,1-4 0,-3-9 0,1-4 0,-6 44 0</inkml:trace>
  <inkml:trace contextRef="#ctx0" brushRef="#br0" timeOffset="35741">11361 8381 24575,'44'-113'0,"-88"96"0,-13 46 0,-8 20 0,-7 9 0,2 5 0,7-7 0,4 0 0,12-4 0,3 0 0,5-8 0,5 0 0,-8 35 0,17-11 0,21-15 0,8 1 0,13-8 0,42 15 0,-7-22 0,8 0 0,-5-7 0,5 1 0,1 3 0,9 15 0,3 6 0,1 0 0,173 121 0</inkml:trace>
  <inkml:trace contextRef="#ctx0" brushRef="#br0" timeOffset="40072">2952 10408 24575,'-7'81'0,"3"9"0,3-38 0,1 3 0,0 8 0,0 3 0,0 8 0,0 0 0,0 0 0,0 0 0,0 0 0,0-1 0,0-6 0,1 0 0,1-1 0,0 0 0,1-6 0,1-1 0,2-4 0,1-2 0,6 45 0,4-15 0,-3 8 0,20-3 0,0 12 0</inkml:trace>
  <inkml:trace contextRef="#ctx0" brushRef="#br0" timeOffset="40369">2728 10557 24575,'100'-48'0,"-40"24"0,4 6 0,5 12 0,3 4 0,10-6 0,3-3 0,8-5 0,1-2 0,0 1 0,0 0-254,-2 0 1,-2 1 0,-9 3 0,-3 1 253,-4 3 0,-3 1 0,-12 3 0,-3 2 0,0 2 0,-3 2 0,34 6 0</inkml:trace>
  <inkml:trace contextRef="#ctx0" brushRef="#br0" timeOffset="40592">2853 11527 24575,'118'-41'0,"-51"21"0,1 6 0,-1 13 0,2 2 0,17-3 0,4-3 0,9 1 0,1-4 0,-2-7 0,0-5 0,111-25 0</inkml:trace>
  <inkml:trace contextRef="#ctx0" brushRef="#br0" timeOffset="41111">5116 11452 24575,'-93'-20'0,"10"7"0,11 20 0,-3 10 0,12 10 0,4 7 0,15 4 0,11-1 0,14 2 0,15-10 0,2-1 0,2-7 0,3-9 0,5-8 0,34-2 0,24-2 0,24-9 0,-40-1 0,-1-5 0,41-25 0,-49 7 0,-3-4 0,27-28 0,-19 11 0,-12 17 0,-21 16 0,-7 28 0,0 19 0,0 31 0,2 13 0,0-2 0,5-2 0,9-4 0,15-4 0,17-8 0,12-17 0,23 1 0,6-21 0</inkml:trace>
  <inkml:trace contextRef="#ctx0" brushRef="#br0" timeOffset="41574">6074 11278 24575,'7'76'0,"0"-4"0,-3-14 0,10 6 0,11-8 0,8-6 0,7-10 0,11-19 0,12-13 0,3-23 0,4-22 0,-9-17 0,-11-25 0,-11 7 0,-10 14 0,-10 15 0,-7 14 0,1 14 0,-5 11 0,3 25 0,2 13 0,-1 28 0,2 16 0,11 17 0,5-11 0,8-34 0,7-3 0,39 28 0</inkml:trace>
  <inkml:trace contextRef="#ctx0" brushRef="#br0" timeOffset="42249">7505 9998 24575,'7'106'0,"-5"-54"0,0 0 0,-1 47 0,-1-42 0,0 2 0,0 1 0,0 0 0,0 6 0,0 1 0,3 1 0,2-1 0,3 0 0,1-1 0,0-1 0,3 0 0,3 0 0,3-2 0,0-5 0,3-1 0,1-2 0,1-2 0,1-8 0,1-2 0,24 32 0,23-6 0,6-12 0</inkml:trace>
  <inkml:trace contextRef="#ctx0" brushRef="#br0" timeOffset="42250">8326 10818 24575,'62'-45'0,"-25"69"0,-27 21 0,-7 11 0,0 10 0,-1 4 0,1 5 0,1 0 0,0-1 0,0-1 0,1-3 0,-1-2 0,-3-12 0,0-2 0,2-1 0,0-3 0,-3 31 0</inkml:trace>
  <inkml:trace contextRef="#ctx0" brushRef="#br0" timeOffset="42251">8475 11763 24575,'-50'-200'0,"61"133"0,20 14 0,24 26 0,14 16 0,24 12 0,5 7-839,0-6 1,0 4 0,0 10 0,-1 3 0,101 14 0</inkml:trace>
  <inkml:trace contextRef="#ctx0" brushRef="#br0" timeOffset="42846">10726 11129 24575,'28'79'0,"-11"-9"0,-12-8 0,-5 1 0,0-3 0,0-2 0,0-17 0,0-21 0,0-56 0,0-38 0,14-16 0,3 3 0,-2 10 0,-7 18 0,7 15 0,10 11 0,7 12 0,9 9 0,9 5 0,8 7 0,2 11 0,-2 14 0,-6 14 0,-10 23 0,-8-3 0,-13-5 0,-7-7 0,-6-14 0,0-13 0,9-9 0,8-11 0,13-25 0,21-17 0,7-6 0,4-14 0,-1 12 0,2 9 0,-6 12 0,1 20 0,-12 5 0,-4 8 0,-17 25 0,0 17 0,-1 5 0,9 3 0,16-10 0,14-7 0,-25-17 0,3-2 0,59 14 0</inkml:trace>
  <inkml:trace contextRef="#ctx0" brushRef="#br0" timeOffset="44124">12940 11229 24575,'30'-158'0,"-51"67"0,-48 80 0,22 25 0,0 8 0,-39 26 0,10 7 0,19 1 0,16-2 0,15-12 0,13-13 0,8-9 0,9-8 0,28-6 0,21-10 0,19-31 0,-26 10 0,0-4 0,-5-4 0,-1-2 0,0-2 0,-1 0 0,29-25 0,-15 8 0,-14 21 0,-14 16 0,-8 24 0,-1 38 0,-5 4 0,-1 7 0,2 29 0,1 5 0,2-7 0,6-1 0,14 7 0,7-2 0,49 77 0</inkml:trace>
  <inkml:trace contextRef="#ctx0" brushRef="#br0" timeOffset="44125">14346 10918 24575,'-59'-35'0,"-13"41"0,22 16 0,-1 8 0,-3 5 0,0 2 0,-2 4 0,2 1 0,7-2 0,4-1 0,-24 23 0,27-7 0,24-22 0,23-4 0,30-12 0,29-1 0,-12-3 0,4-1 0,-3 0 0,-1 1 0,1 5 0,-2 1 0,29 13 0,-24 10 0,-24-1 0,-17 9 0,-10-11 0,-11-6 0,-31 5 0,-12 1 0</inkml:trace>
  <inkml:trace contextRef="#ctx0" brushRef="#br0" timeOffset="44126">14968 10072 24575,'28'69'0,"-24"-9"0,-7 9 0,-6-3 0,-4 7 0,-2 2 0,-2 9 0,-2 2 0,-1 1 0,0 4 0,-1 0 0,0-1 0,1-7 0,1-2 0,0-3 0,-3 14 0,3-6 0,3-8 0,3-5 0,6-17 0,1-5 0,-1 18 0,24-45 0,4-32 0</inkml:trace>
  <inkml:trace contextRef="#ctx0" brushRef="#br0" timeOffset="44127">15366 10557 24575,'-37'-70'0,"-9"46"0,-1 65 0,-1 22 0,5-11 0,3 2 0,-2 3 0,5 2 0,9-2 0,5 1 0,5 2 0,7 0 0,7-2 0,8 0 0,8 0 0,10-3 0,15 0 0,11-6 0,24 0 0,9-3 0,-21-11 0,2 0 0,1-1-444,7-1 0,2-1 0,-2 2 0,-5 4 0,-2 2 0,-2 1 0,111 85 0</inkml:trace>
  <inkml:trace contextRef="#ctx0" brushRef="#br0" timeOffset="46949">3400 14126 24575,'-21'156'0,"12"-82"0,2-4 0,7 21 0,0 7 0,0-45 0,0 0 0,0 5 0,1 2 0,1 3 0,0 2 0,-1 4 0,0-1 0,1-1 0,0-1 0,-1-1 0,0 0 0,2-6 0,-1-2 0,-2-6 0,1-2 0,3 30 0,-3-11 0,-1-18 0</inkml:trace>
  <inkml:trace contextRef="#ctx0" brushRef="#br0" timeOffset="48029">3300 13653 24575,'118'-69'0,"-58"34"0,-3 7 0,25 14 0,11-5 0,-42 9 0,1 2 0,4 0 0,2 2 0,0 1 0,0 1 0,-3 2 0,-1 0 0,45 6 0,-19 20 0,-17 13 0,-25 17 0,-21 12 0,-20 12 0,-10-31 0,-7 1 0,-6 0 0,-7-1 0,-17 6 0,-4-2 0,2-3 0,0-1 0,1 0 0,3-2 0,9-8 0,2-1 0,-25 22 0,30-15 0,19-23 0,24-7 0,27-9 0,36-3 0,-11-1 0,3 0 0,-3 3 0,0 0 0,6 0 0,-2 2 0,-11 3 0,-4 2 0,35 15 0,-30 1 0,-32 7 0,-22 17 0,-37 21 0,-3-22 0,-11 4 0,2-7 0,-5 1 0,-1 1 0,-2 0 0,-1 0 0,-1 1-216,-4 4 1,-2 2 0,2-1 0,2-4 0,1 0 0,0-1 215,2-2 0,1 1 0,2-2 0,-16 14 0,4-3 0,13-10 0,3-3 0,4-2 0,2-1 0,-38 34 0</inkml:trace>
  <inkml:trace contextRef="#ctx0" brushRef="#br0" timeOffset="48545">6012 14250 24575,'-164'62'0,"82"-28"0,6-4 0,-15-5 0,44-8 0,0 3 0,-4 6 0,2 2 0,6 0 0,1 1 0,-3 1 0,3 2 0,-26 29 0,10-3 0,27 1 0,15-5 0,10-10 0,6-7 0,33-14 0,26-7 0,36-17 0,-30-10 0,3-7 0,-1-7 0,-2-8 0,3-14 0,-3-6 0,-8 4 0,-4-1 0,-7 4 0,-4 1 0,21-30 0,-21 25 0,-16 20 0,-14 34 0,-5 36 0,-7 39 0,0 19 0,0-39 0,0 2 0,1-2 0,0 1 0,-1 3 0,4-2 0,6-6 0,5-3 0,26 31 0,28-12 0,14-26 0</inkml:trace>
  <inkml:trace contextRef="#ctx0" brushRef="#br0" timeOffset="48911">7604 13703 24575,'-128'57'0,"69"-25"0,4 2 0,-19 32 0,12 6 0,12 3 0,14-9 0,15-8 0,9-7 0,12-9 0,19-5 0,14 0 0,18 5 0,16-5 0,-8 5 0,-9-1 0,-14-2 0,-15 2 0,-9 10 0,-12 7 0,-28 18 0,-13 11 0,13-42 0,-2-1 0,-1-2 0,0-1 0,-23 33 0,33-23 0,11-9 0</inkml:trace>
  <inkml:trace contextRef="#ctx0" brushRef="#br0" timeOffset="49392">8463 14362 24575,'116'14'0,"-61"-10"0,-1-1 0,-3-2 0,-1-4 0,48-12 0,-46 3 0,-1-5 0,0-3 0,-2-4 0,2-5 0,-3-4 0,-8 0 0,-5-2 0,19-39 0,-25 6 0,-21 6 0,-26 17 0,-27 16 0,-40 20 0,23 11 0,-4 8 0,-7 12 0,1 9 0,0 12 0,3 9 0,2 8 0,5 7-209,5 9 1,7 6 0,6 0 0,9 4 208,8 4 0,8 3 0,8-27 0,4 2 0,2 1 0,2 4 0,4 1 0,5-2 0,4-5 0,4-1 0,5-2 0,15 27 0,6-4 0,1-15 0,5-6 0,6-6 0,4-8 0,-2-14 0,3-6 0,-1-3 0,1-5 0,54 1 0</inkml:trace>
  <inkml:trace contextRef="#ctx0" brushRef="#br0" timeOffset="49991">10490 13566 24575,'-14'74'0,"3"22"0,10-35 0,2 3 0,-1-1 0,0 1 0,0 8 0,0 1 0,0-4 0,0 0 0,0 0 0,0-1 0,0-8 0,0-3 0,0 38 0,0-27 0,0-14 0,0-39 0,-1-64 0,-1-1 0,0-8 0,-2-22 0,-1-7 0,0 19 0,-1-2 0,1 0 0,0 2 0,1-1 0,0 0-193,0-2 0,0-2 0,0 2 0,0-28 0,1 2 193,1-3 0,4 1 0,6 9 0,5 3 0,2 4 0,7 4 0,13 5 0,10 6 0,12 5 0,6 6 0,6 5 0,5 7 0,9 6 0,4 8 0,-1 5 0,2 7 0,4 9 0,-2 4 0,-10 2 0,-3 4 0,-7 2 0,-4 8 0,-11 8 0,-6 8 0,-6 8 0,-7 7 0,-9 7 0,-7 6 0,-5 7 0,-9 2 0,-14 7 0,-9 1 0,-10 12 0,-9 0 0,-12 1 0,-9-1-206,12-22 1,-4-1-1,-2-2 1,-2-2-1,-1-2 1,-2-3 205,3-4 0,-1-4 0,-1 0 0,-22 16 0,0-3 0,8-11 0,1-3 0,6-8 0,2-3-224,8-5 1,1-3 223,-42 8 0,18-11 0,1-7 0,-1 2 0</inkml:trace>
  <inkml:trace contextRef="#ctx0" brushRef="#br0" timeOffset="50694">12244 14760 24575,'15'115'0,"-9"-62"0,1-3 0,4 30 0,5-1 0,-2-12 0,3-18 0,-9-57 0,-3-67 0,-4 8 0,-2-7 0,1-6 0,0-3 0,0-2 0,0 0 0,2 7 0,1 0 0,0 3 0,6 1 0,7 7 0,8 4 0,8 5 0,7 4 0,5 8 0,7 8 0,9 10 0,4 6 0,-2 6 0,1 5 0,8 4 0,3 5 0,1 6 0,0 3 0,4 4 0,0 3 0,6 10 0,-1 5 0,79 41 0</inkml:trace>
  <inkml:trace contextRef="#ctx0" brushRef="#br0" timeOffset="50695">14247 14424 24575,'-90'101'0,"59"-48"0,9 3 0,12 7 0,9 4 0,6 11 0,7 0 0,2-4 0,8 0 0,13 14 0,8-2 0,54 66 0</inkml:trace>
  <inkml:trace contextRef="#ctx0" brushRef="#br0" timeOffset="50696">14408 12982 24575,'-83'-101'0,"38"45"0,7 4 0,18 0 0</inkml:trace>
  <inkml:trace contextRef="#ctx0" brushRef="#br0" timeOffset="58346">18725 7399 24575,'-121'-90'0,"73"59"0,1 8 0,-26 8 0,2 27 0,-9 20 0,36-7 0,0 5 0,-4 9 0,0 4 0,-4 9 0,1 4 0,-1 2 0,1 4-303,0 7 0,3 3 1,1 0-1,5 2 303,7 4 0,4 2 0,3-6 0,5 2 0,6 5 0,5 0 0,2-10 0,5 0 0,4 5 0,10-3 0,16-8 0,11-5 0,9 1 0,9-6 0,16-10 0,9-9 0,14-7 0,5-8 0,-31-10 0,1-2 0,2-4-244,5-2 1,2-4 0,-1-5 0,-1-6 0,1-6 0,-2-3 243,2-6 0,-1-4 0,-2-3 0,-4-2 0,-1-3 0,-3-3 0,-2-4 0,-2-3 0,-3-1 0,-5 1 0,-2-1 0,-4 0 79,10-20 1,-6-1 0,-9-2 0,-8-2-80,-14 7 0,-7-1 0,-3 0 0,-6 0 0,-9 2 0,-7 1 0,-9 4 0,-9 3 0,-10 3 0,-7 4 0,-12 1 0,-5 5 0,-7 4 0,-3 6 0,-5 3 0,-3 6 0,0 6 0,-1 5 0,2 4 0,1 3 0,-75 4 0</inkml:trace>
  <inkml:trace contextRef="#ctx0" brushRef="#br0" timeOffset="59621">19135 10545 24575,'-138'-90'0,"85"61"0,4 8 0,-19 16 0,10 38 0,-14 26 0,33-23 0,0 1 0,-2 5 0,0 2 0,2 3 0,2 3 0,-2 1 0,3 1 0,5 5 0,2 1 0,1 0 0,3 0 0,4 3 0,4 1 0,5 2 0,4 1 0,1-1 0,4 0 0,3 5 0,8-1 0,11-5 0,8 0 0,8 5 0,9-4 0,5-9 0,8-5-188,11 1 0,5-6 1,4-8-1,5-7 188,13-7 0,5-8 0,-32-9 0,2-3 0,0-4-265,8-6 0,2-6 1,-1-4-1,0-6 0,-1-5 1,-2-6 264,2-7 0,-1-7 0,-4-4 0,-2-2 0,-3-5 0,-3-2 0,-3-3 0,-2-2 0,-4-3 0,-6 1 0,-4-3 0,-4-1 0,-4 1 0,-3-1 0,-4-1 0,-6 6 0,-3-1 0,-4 0-143,1-28 0,-9 2 1,-13 8-1,-11 3 143,-10 5 0,-14 7 0,-21 9 0,-15 9 0,6 19 0,-8 5 0,-4 5-522,-9 4 1,-5 7-1,-5 0 1,6 3 0,-6 1-1,-3 1 1,1 2 0,-314-1-1</inkml:trace>
  <inkml:trace contextRef="#ctx0" brushRef="#br0" timeOffset="66728">17630 14698 24575,'-55'14'0,"23"20"0,25 24 0,15 17 0,5-2 0,3 2 0,-2-12 0,3-9 0,-1-6 0,5-6 0,-3-8 0,11-13 0,-6-8 0,19-24 0,-3-10 0</inkml:trace>
  <inkml:trace contextRef="#ctx0" brushRef="#br0" timeOffset="66987">17493 14462 24575,'-166'-234'0,"111"155"0,11 13 0,12 11 0,40 46 0,13 5 0,38 3 0,37-10 0,30-3 0</inkml:trace>
  <inkml:trace contextRef="#ctx0" brushRef="#br0" timeOffset="67732">18414 14312 24575,'6'158'0,"0"-84"0,2-6 0,7 10 0,12-1 0,7-4 0,1-5 0,6-10 0,-8-14 0,-3-11 0,-14-11 0,-3-5 0,-4-9 0,4-4 0,-6-8 0,-1-19 0,-1-15 0,0-11 0,3-5 0,10 0 0,3 4 0,4 6 0,8 3 0,-4 7 0,4 5 0,1 9 0,3 3 0,-4 5 0,0 3 0,0 11 0,5 18 0,2 29 0,5 38 0,-19-37 0,1 2 0,5 6 0,2 0 0,0 0 0,1-1 0,2-2 0,1-2 0,0-7 0,1-4 0,36 24 0,-5-27 0,-11-31 0,12-71 0,0-20 0</inkml:trace>
  <inkml:trace contextRef="#ctx0" brushRef="#br0" timeOffset="67733">19695 13492 24575,'19'138'0,"-5"-71"0,2-4 0,19 14 0,-11-31 0,2 1 0,6 7 0,1 2 0,1 8 0,1 2 0,4 8 0,1 1 0,-4 0 0,-2 1-2024,0 3 0,-2-1 2024,0-4 0,0-1 0,4 6 0,1 1 0,39 70 0</inkml:trace>
  <inkml:trace contextRef="#ctx0" brushRef="#br0" timeOffset="67987">19421 14399 24575,'90'-41'0,"-42"20"0,-1 5 0,32 12 0,-28-1 0,2 1 0,6 2 0,2 0 0,10 0 0,3 0 0,89 2 0</inkml:trace>
  <inkml:trace contextRef="#ctx0" brushRef="#br0" timeOffset="68980">21287 13405 24575,'18'69'0,"5"-8"0,13-9 0,14-1 0,16 3 0,9 1 0,-35-24 0,2 0 0,2 0 0,1 1 0,1 0 0,0 2 0,3 2 0,1 1 0,-2 0 0,0 1 0,-3-1 0,-2 0 0,32 30 0,-13-12 0,-12-14 0,-17-17 0,-13-8 0,-9-10 0,-11-2 0,-15 4 0,-22 5 0,-18 3 0,-16 13 0,-10 3 0,33-8 0,0 2 0,-3 3 0,-1 1 0,-7 6 0,0 2 0,-1 1 0,1 0 0,2 2 0,1 0 0,2-3 0,2 0 0,3-1 0,2 1 0,6-5 0,2 0 0,-27 21 0,24-7 0,17-14 0,14-7 0,7-5 0,14 11 0,4 6 0</inkml:trace>
  <inkml:trace contextRef="#ctx0" brushRef="#br0" timeOffset="71128">23041 12833 24575,'16'165'0,"-8"-89"0,1-2 0,1-7 0,3-2 0,4-2 0,2 0 0,2 1 0,1-1 0,3 1 0,-1 1 0,-6-3 0,1 0 0,2-5 0,-1-2 0,-6-3 0,-1-2 0,12 33 0,-10-15 0,-3-14 0,-5-16 0,-7-13 0,-11-22 0,-3-33 0,-26-33 0,17 18 0,0-5 0,-5-8 0,0-3 0,-1-10 0,0-3 0,-1 1 0,2 0 0,0-2 0,2 0 0,3 1 0,4 1 0,6 2 0,1 1 0,3 5 0,1 1 0,3 5 0,1 2 0,-1-42 0,5 16 0,2 21 0,7 20 0,2 10 0,14 12 0,0 7 0,12 9 0,10 22 0,15 15 0,-22 1 0,0 7 0,8 9 0,0 3 0,-7-2 0,-2 1 0,0-1 0,-4 1 0,-10-3 0,-7 0 0,3 43 0,-16-5 0,-17-21 0,-27-11 0,-27-9 0,1-14 0,-1-12 0,20-7 0,17-13 0,25-22 0,12-6 0</inkml:trace>
  <inkml:trace contextRef="#ctx0" brushRef="#br0" timeOffset="71513">24073 13106 24575,'28'166'0,"-18"-99"0,-1-4 0,5 27 0,3-30 0,-5-13 0,0-22 0,-3-5 0,-1-20 0,-2-25 0,-20-26 0,-11-28 0,-7-12 0,10 45 0,-2 1 0,-11-41 0,6 20 0,11 17 0,18 20 0,0 8 0,0 9 0,29 5 0,16 3 0,28 3 0,19 1 0,-42 0 0,2 0 0,1-1 0,2 2 0,5 1 0,1 1 0,65 4 0</inkml:trace>
  <inkml:trace contextRef="#ctx0" brushRef="#br0" timeOffset="71934">24782 12932 24575,'-7'97'0,"10"-10"0,14-33 0,2-3 0,18-14 0,6 3 0,19-8 0</inkml:trace>
  <inkml:trace contextRef="#ctx0" brushRef="#br0" timeOffset="71935">24832 12683 24575,'0'0'0</inkml:trace>
  <inkml:trace contextRef="#ctx0" brushRef="#br0" timeOffset="187736">14607 6503 18714,'449'-29'0,"-367"25"0,1 0 0,0 1 0,1 0 0,1 0 0,2 0 0,6 0 0,1 0 0,2 0 0,1 1 0,1 0 0,1 1 0,-5 0 0,2 0 0,0 0 0,2 1 0,1-1 0,0 2 0,2-1 0,-6 1 0,2 0 0,1 0 0,1 0 0,0 1 0,0 0 0,0 1 0,0 0 0,-10 0 0,0 1 0,1 0 0,-1 1 0,1 0 0,-1 0 0,1 1 0,-1 0 0,0 1 0,0 1 0,0 0 0,1 0 0,-1 1 0,0 0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6T18:13:44.952"/>
    </inkml:context>
    <inkml:brush xml:id="br0">
      <inkml:brushProperty name="width" value="0.06048" units="cm"/>
      <inkml:brushProperty name="height" value="0.06048" units="cm"/>
      <inkml:brushProperty name="color" value="#FF0000"/>
    </inkml:brush>
    <inkml:brush xml:id="br1">
      <inkml:brushProperty name="width" value="0.08063" units="cm"/>
      <inkml:brushProperty name="height" value="0.08063" units="cm"/>
      <inkml:brushProperty name="color" value="#FF0000"/>
    </inkml:brush>
  </inkml:definitions>
  <inkml:trace contextRef="#ctx0" brushRef="#br0">12940 2350 8723,'-12'0'0,"0"-1"1935,-1-3-1058,1 2 0,5-5 0,4 5-506,6-3 0,4-3 0,7 3 0,1-2-147,1-3 1,6 3-195,-1-1 0,4 5 1,3-2-1,2 0-32,2 1 0,-3 0 1,4 3-1,3-2 1,3-1 64,2 1 0,6-2 1,-1-1-1,2 0-112,2 1 1,5-5 0,2 3 0,0-1 76,-4 0 0,8 1 0,1-3 0,-1 3 1,-5 2 0,2 1 1,-7 4-1,1 0 14,-1 0 1,2 0-1,-8 0 1,2 1-49,-1 3 0,1-1 0,-4 4 0,0 0 6,0 0 0,2-3 1,-3 3-45,-2-2 0,-2 1 1,-2-3-1,-1 1 26,-2-2 0,-4 0 1,3-2-1,0 0 27,0 0 1,-5 0 0,2 0 0,-4 0 0,-4 0-73,-5 0 0,2 4 1,-1 0-89,-2-1 1,-5 0 83,-2 1 0,-5-1 1,2 3-31,1 0 1,-3-2 69,5-4 0,-4 0 63,4 0-132,-5 0 68,8 0 65,-4 0 1,0-1-1,-3-3 104,-2-5 1,-4 2-112,-2-1 0,1 0 1,-4-5-38,2 1 1,-3 0 0,3-2-1,3-2 7,0 0 1,-2-6 0,0 1 0,0-2-1,0-4-17,0-2 1,-6 2 0,3-5 28,0 2 1,-3-5-1,5 0 0,-2-5 0,3 4 0,-3-2 0,0 0 1,0 4 0,4 2 1,-1-2-1,1-1 0,1 3-29,-3 1 1,1 0 0,3-3 0,-2 2-42,-1 1 0,-1 4 1,2 5-1,-3 1 69,-1-1 1,3 4 0,-3 0-1,0 1-24,0 1 1,1-1 0,-3 5-1,4 1 82,-1 2 0,3-2 0,-4 3 2,2-3 0,-3-1 0,4-1-38,1 1 1,1 3 0,2 1 0,-1 0 35,-3 1 1,2-4 46,-2 3 1,2-3-31,-3-2 0,4 5-5,-3 0 1,2 3-107,2-3 1,2 0-32,2-5 1,3 5-1,5 1 1,1 0 16,-1 0 1,1 5 0,1-4 0,2 2 0,5 0-14,2 1 1,8 0 0,2 0 32,3-1 1,3 0-1,3 3 25,8-3 1,-4 1-1,5-4 1,0 1 78,2 4 1,6-4-1,-1 1 1,1-1 9,-1 1 0,2-1 0,-6 3 1,-2-2-1,-1-2 13,-1-3 1,-1 3-1,-2 0 1,-5 0 0,0 2-89,-2-1 1,-10-2 0,4 3 10,-7-2 1,-2 3-1,0-3 1,0 1-1,-2 2-58,-2-2 0,1 5 1,-5-4-17,-2-1 0,-1 5 1,0-5-1,1 2-240,1 0 126,1 0 1,-5 0-48,1-1 1,-6 0-1340,-3 1-2713,-3 2 3134,-1-3 1,-11-1 0,-3-1 0</inkml:trace>
  <inkml:trace contextRef="#ctx0" brushRef="#br0" timeOffset="733">14844 1579 8355,'4'-8'0,"1"1"0,2 0-431,3 0 0,-3 3 558,1-4 1,-4 1 0,3-3-1,0 3 1,-1 0 0,0 2-1,0-2 1,1 1 1166,0 1 0,-4-1-246,1 2-873,-3 3 1,-2-5 0,-3 8 0,-5 2 0,-3 5 86,-5 7 1,2-1-1,-6 4-378,-1-1 1,-1 4-1,-2-1 1,1 1-1,2 0 33,2-1 0,0-2 0,-1 2 1,5-3 124,2 0 0,3-4 0,1 2 1,3-2-128,2-1 1,1-5-1,4 0-47,0 2 1,1-5 0,3 0 225,5-4 0,3-7 0,3-2 1,2-3-1,-1-3 52,2-2 1,-4 0-61,3-4 0,1 0 1,-2-2-1,-1 2 1,-1-1-1,0 0 29,3 0 1,-3 5 0,2-4-75,-2 2 1,-2 2 0,1 3 0,-1 1-59,1 0 1,-1 3 0,1 2 0,-1 0-10,0 1 1,1 3-1,-1-1 1,1 2 54,-1 2 1,5 2 0,-1 2-1,0 4 15,-3 3 0,0 3 0,-1 1 1,1 3-1,1 0 373,2 0 0,-2 4-359,3-1 0,-4-2 0,0 2 1,-1 0-245,1-2 0,-1 5 0,1-5 0,-2 2 1,-2-1-233,0 2 0,-1-2 0,4 0 0,1 3-1364,-1 0 0,6 7 0,1 2 0</inkml:trace>
  <inkml:trace contextRef="#ctx0" brushRef="#br0" timeOffset="8959">16560 808 8355,'7'0'716,"-1"0"1,-6-1-69,0-3-151,0 2 57,0-3-282,0-1 0,0 4 166,0-7-168,0 6 0,0-3 71,0 1-178,0 4-86,0-4 0,1 5-3,3 0 1,-2 1 0,3 3 35,1 4 1,-5-1 0,3 2-1,-1 2 1,0 2 26,1 4 0,4 5 1,-4-1-1,0 2-6,2 2 1,-3 0 0,4 0 0,-2 0-6,-2 0 1,2 0 0,1-2-57,1-2 0,-3 2 0,3-2 0,-2 2-28,-2 2 0,0-4 0,0 0 0,1 1-18,-1 1 0,-1 4 0,1 0 0,1 4-32,-1 0 1,0-2 0,0 3-1,1-1 1,-2-2 16,0 1 1,-1-4 0,2 3-1,1-2-2,-1-3 1,-2 1 0,-1 0 0,2 0-7,2 0 1,-3 0 0,5-2 0,-2-1 10,0-1 1,2-4 0,-4 3 0,4 1-38,1-2 1,-3 4-1,3-6 1,0 1-42,0 0 0,-3-1 0,3-5 31,-2 1 0,1-1 1,-3 1-35,1-1 0,1-4-13,-1 1 246,-2-6-18,3 2 1,-3-5-98,2 0 1,-1 0 0,5 0-14,2 0 0,1 0 1,1-1-1,0-2-2,1-1 0,5 0 0,3 4 0,2 0-36,2 0 0,0 0 0,0 0 37,0 0 0,1 0 0,3 0 0,4-2 16,3-2 0,4 1 0,4-5 0,6-2 43,1-1 0,7 3 1,3 1-1,4 0 1,1 2 57,2-1 1,-4 2-1,3 4 1,0 0-99,-1 0 1,0 0 0,-6 0 0,-5 1-7,-5 4 1,-6-3-1,-1 5 1,-6 0-21,-1 0 0,-5 0 0,-4 1 0,-3-2-33,-4-1 1,-4-3 0,0 2-1,-3-1-342,-5 1 1,3-3-483,-3 3-919,-2-2 292,5-2 1,-10 5-249,3 3 1,-8 3 0,-3 2 0</inkml:trace>
  <inkml:trace contextRef="#ctx0" brushRef="#br0" timeOffset="11921">12592 3606 7915,'-11'-1'0,"1"-2"0,2-1 0,0 0 739,1-2 0,1 3-155,6-5 0,0 4 0,2-4 0,3-1-151,8 2 1,1-4-1,6 3 1,2-3-282,2-1 0,1 1 0,0 1 0,0 3 0,1 0 0,1 2 137,3-1 0,4 2-255,-1 4 1,-1-4-1,3 0 1,2 1 14,3 1 0,1-2 0,-3 0 0,0 1 1,4 2 23,4 1 1,-2 0 0,1 0 0,1 0 3,-2 0 1,5 0 0,-4 0 0,4 0 15,0 0 1,1 0 0,0 0-42,0 0 0,-2 0 0,-1 0 0,-1 1-19,1 4 1,1-4-1,2 4 1,1 0-1,3-1 0,-7 1 0,2-2 0,0 1 0,-1 0-24,2 2 0,-2-5 0,-1 3 0,-1-2 10,1-2 0,1 0 1,2 0-1,0 0 0,0 0-1,-2-2 1,-1 0 0,-3-3-2,-1 3 0,3 0 0,-5 2 1,-2 0-70,-5 0-1,5 0 1,-4 2 0,-1 0 15,2 3 0,-1 3 0,-2-4 80,-4-1 1,-3 2 0,-1 1 0,0-1-35,0 1 0,-5-1 0,1-2 1,0 1 54,-2-1 0,3-2 1,-4-1-1,0 0 1,0 0-23,-3 0 0,3 0 0,-1 0 1,-2 0-26,-1 0 1,3 0 0,-1 0-1,-1 0-18,-1 0 1,-1 0 0,-1 0 0,1 0-2,-1 0 0,0 0 0,1 0 0,-1 0-1,1 0 1,-5-1-1,0-2-18,2-1 1,1 0-25,1 4 1,-3 0 0,-1-1-16,2-3 0,1 2 0,1-3 0,1 0 21,-1 1 1,1 0 0,-1 3 0,0-2-127,1-1 0,-1 0 0,1 4 171,-1 0 1,1-2 0,-1 0 27,0-3 0,-3 1 1,-1 4-52,2 0 0,1 0 0,1 0 18,1 0 1,-1 0 0,1 0-69,-1 0 0,0 0 94,1 0 0,-1 0 0,-1-1 1,-1-2 35,-2-1 1,-4 0 0,3 2 45,-1-2 0,-1 3 0,-2-5-50,1 1 0,2-1 0,-3-3-22,1 0 1,0 5 0,-4-4 7,0-2 0,0 3 0,0-1-6,0-2 0,0-1 0,0-1 1,0 0 27,0-1 1,0 1 0,0-1 0,0 1 66,0-1 0,0-3 0,-1-2 0,-2-2-40,-1-2 0,-2-1 0,3-2-18,-1 0 1,-4 0 0,2 2 0,-1 1-85,-2 1 0,2 0 0,0-4 0,0 0 1,2 2 1,-1 2 0,-2-2 1,2 2-1,1-1-38,-1 1 1,-4-2 0,4 2-1,-3-1 43,1 1 1,4-1 0,-4 4 0,-1 0-27,2 0 0,-2 0 0,3 3 0,1-2 11,-1 2 1,-2 1 0,2 2 26,-1 0 1,3-1 8,-4 1 0,5-1-27,-1 1 1,-2 4 120,2-1 1,0 5 44,4-4-14,0 5-27,0-2-50,0 5-20,0 0 1,6-5 56,2 1 1,3 0-1,3 4-51,2 0 1,-2-1-1,4-2 1,-1-1-1,1 1 13,1 2 1,1 1 0,2 0 0,-2 0-34,2 0 1,3 0-1,3 0 1,1 0-218,-1 0 0,-1 4 1,1 0-1,1-1 72,-1-2 0,-2 0 1,-1 2-1,0 1 57,-1-1 1,1-1 0,2-2-1,0 0 21,2 0 1,0 0-1,-2 0 1,0 1-1,4 2-41,0 1 0,1 0 71,1-4 0,2 4 0,-6 0 0,0-1-15,1-2 0,-3 4 0,2-1 1,-3-2 18,-1 0 0,-4-2 0,-1 0 0,2 0 1,2 0-33,1 0 1,0 0 0,1 0-1,2 0 13,1 0 1,0 0-1,-5 0 11,1 0 0,-4 0 0,0 0 1,0 0-1,-1 0-2,1 0 0,-2 0 0,2 0 1,-3 0 11,0 0 1,-3 0-1,5 0 1,-1-2-1,-1 0 1,1-2 58,1 1 0,-5 1 0,3 1-55,0-3 0,-4 2 33,2-2 0,-1 2 1,1-1-1,1-1 31,3 1 1,-5-3 0,2 2 0,-4 0-38,0-1 1,-1 3 0,1-2 0,-1 3-54,1 1 0,-5 0 38,0 0-11,-5 0 0,3 1-19,-6 3 0,0 3 93,0 6 0,4-1 0,0 0-39,-1 1 1,-2-1 49,-1 1 1,4-5-1,0 0 1,-1 2 121,-2 1 88,-1-4 0,2 3-40,2-6 1,-1 0 173,5-4 1,-4 0-299,4 0 0,-3 0 60,3 0-606,-5 0 0,4 1-7,-3 3 273,-3-2 1,5 5 27,-6-3 0,0-1 125,0 5 0,4 0 36,0 5 1,0-1 0,-4 0-1,0 1 1,1-1 63,4 1 1,-4 3 0,3 2 0,-1 2-29,1 2 0,-3 3 0,4 4 0,-3 2 108,2 1 1,-2 8 0,3-2 0,-1 0 49,1 1 1,0 1 0,-2-1-78,1-3 1,6-6-1,-3 2 1,1-2-87,0-2 0,-1-2 0,3-2 0,-2-2-78,2-2 0,-3 0 0,1 2 1,0-3-80,-1-1 1,3-1 0,-5-5-1,1 1 1,1-1-95,0 0 1,-4-3 0,1-1 58,-3 2 1,0-5 0,2 1 1,1-1 0,2-3 135,-2 2 1,-1-3-1,5-1-60,2 0 1,1-4 0,3-1 6,2-2 0,5 0 0,7-3 0,2 2 59,2-2 1,1 3 0,4-1-1,2 0 148,2 1 1,1-4 0,6 4 0,5-2 0,1 1 181,1-2 0,4 5 0,-1 1 0,2 2-215,-2 2 0,0 0 0,-7 0 0,-4 0-176,-3 0 1,2 0 0,-5 0-1,-2 0-1,-4 0 1,-2 5-1,-7-1 1,-2-2-692,-1 0 0,-5-2 0,-1 0 0,-4 0-1547,0 0 0,-1 0 0,-1-2-188,-2-2 0,-9-8 1,-7-7-1</inkml:trace>
  <inkml:trace contextRef="#ctx0" brushRef="#br0" timeOffset="12915">16187 2897 7780,'-7'0'2730,"2"6"0,3 3-2565,-2 7 1,1-2 0,-5 3 0,-2 0-54,-1 0 0,-1 5 1,-1-3-1,0 2-78,-4 0 1,6-6 0,-4 1 0,0-2 0,2-1 0,2-1 66,3 0-2,-1 1 0,1-6 95,0-3 1,5-4-233,-1-4 1,3-3-1,1-6 1,1 1-37,3 0 0,-1-2 1,5-1-1,0-3 0,1 0 25,-1 0 1,0 1-1,5 5 1,-2-1 74,-3 1 0,3-1 0,-3 1 0,2-1 76,-2 1 0,3 4 0,-2-1 1,2 1 39,1 1 1,5-2 0,-1 4 0,1 1 26,1-1 0,-3 3 0,6-2 1,0 3 95,-2 1 0,4 0 0,-3 0-57,-1 0 0,3 5 1,-4 4-1,0 2 54,0 1 1,3 1-1,-3-1 1,0 2-39,0 2 0,3 0 0,-5 3 0,-1 0 1,-1-1-105,-1 0 0,-1 0 1,0-3-1,0 2-520,-4-2 1,2-1 0,-5-2 0,2 1-298,3-1 1,1-3-1,1-1 1,1 0-1762,-1-1 0,11 4 1,4-4-1</inkml:trace>
  <inkml:trace contextRef="#ctx0" brushRef="#br0" timeOffset="21579">12990 6280 8355,'-18'0'0,"-1"0"0,-2 0-470,0 0 1,2 0 0,-3 0 0,3 0 401,1 0 1,-3 0-1,4 0 1,2 0-1,1 0 393,2 0-265,5-6 1,-3 3 0,6-5 0,0 0 123,-2 1 0,5-4 0,-3 2 11,3-2 0,1 3-86,0 0 1,5 1 0,3-1-149,3 3 0,2 4 0,-1 2 0,2 2 0,3 3 74,3 1 0,4-3 0,2 4 0,2 0 47,1-1 1,5 4 0,0-2 0,2 2 49,1 1 1,0-4-1,2-1 1,1-1-27,1-3 1,11 2 0,-3 1 0,4-1-89,2 1 1,2 2 0,5-2 0,-1 0-19,-3 4 1,3-3 0,-3 0 0,3-2 97,1-2 0,3 0 1,-2 0-1,-2 1-42,0-1 1,-4-2-1,1-1-55,1 0 0,-4 0 0,-1 0 0,-3 0 0,-1 0 31,0 0 1,-2 0 0,-2 0 0,-6 0-160,-6 0 1,1 0-1,-6 0 1,-3 0 1,-4 0 1,1 1 0,-7 2-1,-1 1 25,-1-1 1,-1-2 0,-2 1-1,-2 1 9,0 1 0,-1 0 1,4-4-1,1 0 43,-1 0 0,1 0 0,-1 0 0,1 0 26,-1 0 1,0 0 0,1 0 0,-1 0-25,1 0 0,-5 0-44,0 0 157,1 0 1,-1 0 35,0 0-68,-5 0 88,2 0 183,-5 0-173,0 0 0,0-6 1,2-2-1,1-3-55,1-1 1,0-1 0,-3-1-120,3-2 1,-2 1-1,2-5 1,-1 1 0,-1 0 62,3-4 0,0 0 0,-2-2 1,1 0 46,-1 0 1,-2 0 0,-1 1 0,2-1-27,2 0 1,-3 0 0,3 0 0,-2-1-41,-2-3 1,0 3 0,0-5 0,0 1-11,0-3 0,4 2 0,0 1 0,-1 2 36,-2 3 0,-1-2 0,0 6 0,0-1-1,0 1 1,0 3 0,0 6 6,0-1 0,0 1-3,0-1 0,0 5-158,0 0-204,0 5 348,0-2 1,0 3 56,0-2-146,0 3 14,6-5 0,1 6 0,5 0 19,0 0 1,-3 0 0,-1 0 28,2 0 0,1 0 48,1 0 0,1 0 0,-1 0 0,0-1 0,1-2-17,-1-1 0,5 0 1,0 4-1,-1 0 1,2 0-1,3 0 1,2 0 0,1 0-33,-3 0 0,6 0 1,-2 0-1,1 0 1,1 0-15,-3 0 0,3 0 0,0 0 57,2 0 0,5 0 0,-5 0 0,-2 0 1,1-2-16,1-2 0,-1 3 0,3-3 5,0 2 0,6-2 1,-2 0-1,-1 1 1,2 2-1,0-1-41,1-2 26,1 3 1,-5-6 0,0 3 0,2-3 0,0-1 0,3-1-13,-1 0 0,0-1 25,1 2 1,3-3-1,1 2 1,-1 0-1,1-1 1,-1 2 0,-1-1-298,-1 3 279,-2-5 0,0 8 0,1-6 0,-1 1 0,0 0 0,1 0-26,-1-2 1,0 3 0,1-1 55,-1-2 1,0 3 0,1 0 0,-1 0 0,0 2 0,1-1-140,-1 4 98,0-5 0,-1 5 0,-1-2 0,-1 3-29,5 1 0,-6 0 0,3 0 1,-3 0-1,-1 0-2,3 0 1,-4 0 0,1 0 78,-1 0 1,-1 0 0,-2 0-1,1 0 1,0 0-45,1 0 1,-2-4-1,3-1 1,1 3-22,0 0 0,-3-2 1,3 0-1,-2 1 43,-2 2 0,-2-1 0,0 0 0,2-2 0,1 1 18,-1 1 1,-2 2-1,-3 0-27,-2 0 1,3 0 0,-4 0-1,3-1-5,-3-3 0,4 3 0,-5-4 0,2 4 18,0 1 0,-5 0 0,4 0-50,-3 0 1,0 0 0,-4 0 0,-1 0-14,0 0 0,1 0 1,-1 0-1,1 0 0,-1 0-37,1 0 0,-1-4 24,0 0 0,1 0 0,-1 4-88,1 0 377,-6 0 0,-3 1-49,-8 3 1,1-3-185,-5 4 1,5-3-153,-1 3 1,2-3 80,2 7 1,0-5 0,0 4 28,0 2 1,0 1 64,0 1 1,0 1-1,0-1 1,0 0-1,0 1 138,0-1-152,0 6 1,0-3 0,0 6 0,0 1-1,0 2 10,0 1 0,0 5 0,0 3 0,2 3 11,2 1 1,-3 5 0,3 1 0,-2 0 0,-2-1 0,0 0 26,0 1-25,0-5 1,0 1 0,0-6 0,0 0 0,0-1 0,0-3 48,0-3 1,0-1 0,0 0-77,0 0 1,0-1 0,0-2 0,0-3 8,0-1 0,0 0 1,0-3-1,0 2-32,0-2 1,-4-1-1,-1-2 1,3 1-1,-1-1-24,-1 0 1,2 1 7,-2-1 0,3 1 0,1-1 0,0 1-27,0-1 1,0 0 36,0 1 1,1-5 25,3 0 0,-1 1 0,4 3 54,-1 1 0,-1-5 0,-1 0 111,5 2 1,-2-5-128,1 0 0,0 0 1,5 1-5,-1 1 1,0-5-1,1 2 1,-1-2 62,1-2 1,5 0 0,2 0 0,4 0 0,2-2 136,3-2 0,4 2 0,9-5-135,3 1 0,5 2 0,3 4 0,1 0 0,0 0 208,1 0 0,-4 0-189,3 0 0,3 0 0,1 1 1,2 2-60,3 1 0,-1 2 1,0-3-1,-1 1 0,-3-2-34,-4 0 0,-3 2 1,-3 0-1,-2-1 1,-3 0-1,-2-1 1,2 3-20,1-3 1,-4 1 0,3 0 0,-1 1-1,-1-1 1,-1-1 16,-1 3 0,-2-4 1,-1 5-119,-3-1 0,2-2 0,-3 4 0,2 0 0,5 0 0,1 2 0,1 1-334,1-2 80,-1 3 1,-5-4 0,-1 6-100,-2-1 0,2-4 1,5-1-1,1-1 0,-1-3-44,-1-2 0,0-1 0,2 0-403,5 0 1,3 4 603,5 0 0,-8 6 0,2-3 1</inkml:trace>
  <inkml:trace contextRef="#ctx0" brushRef="#br0" timeOffset="25326">14520 671 8355,'-19'5'-355,"2"-1"1,3 0 0,2-3 0,-2 2 278,-2 1 1,2 4 0,-1-2 0,4 0 0,2 0 0,0 1 0,-1 3 0,0 0 116,2-2 1,1 3-1,-3-3 1,2 2 0,0 0 4,1-2 0,-4-1 1,4 3-1,-1-2-14,-1 2 1,5 1 0,-3 1 0,2 0-43,2 1 1,2 5 0,1 3 0,0 1-6,0-2 1,1 9-1,3 0 5,4 6 1,3 2-1,3 1 1,3 2 3,4 5 1,-1-2 0,4 10 0,3 0 0,2 3-1,2 3 0,5 7 0,0 5 0,4 2 0,0 2 0,3-1 0,0 2 0,-1 2 11,1 0 1,-18-34 0,1 1 0,0-2 0,0 1-1,1 1 1,1 0-18,1 1 0,1 0 1,1 0-1,0-1 1,2 4-1,1 1 0,0-1 1,1 1 27,-1-1 0,1-1 0,3 2 1,1-1-1,-1-1 0,0 0 1,2 0-1,-1 0-4,1 0 1,0 0 0,2-2 0,1 0 0,-2-2 0,1-1 0,1 1-1,2-1-109,2 1 0,1-1 1,0-1-1,0-2 0,4 0 1,1 0 92,-1 0 1,1 0 0,-2-2 0,0 0 0,2 1 0,1-1 0,-1-1-1,0-2 4,0-1 0,0-1 0,-3-4 0,0 0 0,0-2 1,1-2-1,-1-1 0,-1-1 0,-1-2 0,0 0 44,-1-1 1,0-2 0,42 9 0,-6-7 0,-5-6-10,-6-6 0,-3-3 1,-4-10-1,1-4-30,-1-7 0,1-4 0,-2-9 0,-5-4 2,-2-3 1,-3-2-1,-4 0 1,-2-4 69,-2-3 0,-3-4 0,-6-2 0,-1-1-154,-3-2 0,-3-6 0,-8 2 1,-5-4 232,-9-4 1,-5-3-1,-4-7-164,-3-3 1,-9 2 0,-8-6 0,-3 0 37,-5 1 0,-5-5 1,-7 2-1,18 39 0,0 0 1,-1 0-1,0-2 51,0 0 0,-2 0 0,-3-1 0,-1 0 0,-1-1 1,0 0-1,-1 1 0,0 0-89,0 1 0,0 1 1,-1-2-1,-1 1 0,-2 1 1,0 1-1,-2 0 0,-2 0 24,-1-1 1,-1 1-1,-1 0 1,-1 1-1,-1 1 1,-1 1-1,-2-1 1,-1 1 3,-1-1 1,-2 1 0,1 1 0,0 1 0,-4-1-1,-1 0 1,-1-2 0,0-1-116,-2-1 1,-1-2 0,-4 1 0,1-1 0,0-1 0,1 0 0,-1-1 0,-1 1 46,3 0 0,-1 1 1,-4-1-1,-1 1 0,8 4 1,1 0-1,0 1 0,0 1-41,-1 1 0,0 1 0,2 2 0,0 3 1,-1 2-1,-1 2 0,5 2 0,1 3 0,4 4 0,1 4 1,-43-3-1,2 14 0,4 14-39,2 14 0,0 15 1,7 13-1,4 10 118,3 5 1,4 6-1,5 4 1,5 1 10,4-1 1,5-5-2,13-2 0,3-1 0,5-1 0,0-3 0,0-1 0,0-3 0</inkml:trace>
  <inkml:trace contextRef="#ctx0" brushRef="#br1" timeOffset="55139">14296 12882 29217,'-19'7'365,"2"-1"1,2-2 0,0 1-183,-2 2-254,1-4 0,3 8 1,1-4-1</inkml:trace>
  <inkml:trace contextRef="#ctx0" brushRef="#br1" timeOffset="58630">14048 13007 29217,'-13'0'0,"1"0"0,-1 0 570,1 5 0,3-3-210,1 2-304,0-3 1,-3 1 37,3 2 1,2 3-1161,6 5 0,6-5 777,2-3 1,3-3 0,1-1 328,1 0 1,-1-1 0,1-2 0,-1-2-8,1-2 1,3 3 0,1-3 0,-1 0-71,2 0 0,2 3 0,3-3 0,-1 0 52,-1 0 1,-2 4 0,3-2 0,-1 1 24,1 0 0,-2-5 0,-1 5-30,-1 1 1,3-2 0,-3 1 0,0 1 0,1 2 407,0 1 1,-2 0 0,4 0 0,-1 0-193,0 0 1,2 0 0,-4 0 0,0 0-268,0 0 0,2 0 1,-2 0-1,0 0 7,0 0 0,3 0 0,-3 0 1,0 0-37,0 0 0,3 0 0,-3 0 0,0 0-27,0 0 1,4 0-1,-2 0 1,4-2 31,1-2 0,0 3 1,0-4-9,-1 4 1,1 1 0,0 0 0,0-1 104,0-3 1,0 2-1,0-2 0,-2 3 1,-1 1 12,-1 0 1,0-4 0,4-1 0,-2 3-23,-2 0 0,2 2 0,-3 0 1,0 0-24,1 0 0,0 0 0,2 0 0,0-1 63,-3-3 1,0 2 0,2-2 0,-3 3-56,-1 1 1,3 0 0,-3 0 0,0 0-55,0 0 0,2 0 0,-2 0 0,0 0 10,0 0 0,3 0 0,-3 1-90,1 3 1,-3-2 0,2 2 0,-2-3 82,1-1 0,1 0 0,-3 0 0,3 0 0,0 0 19,0 0 1,0 0 0,-2 0 0,4 0 23,-1 0 0,5 0 0,-5 0 0,0 0-64,-2 0 0,1 0 1,0 0-1,0 0 55,0 0 0,2 0 0,-2 0 0,0 0 0,0 0 0,3 0 0,-3 2 0,0 0-69,0 3 0,4-1 0,-3-3 1,2 2 61,0 1 0,-2 0 0,3-3-44,-1 4 0,-4-4 0,2 3 0,0-2 41,1-2 1,-4 0 0,4 1 0,-2 2-39,-3 1 1,-1 0 0,-1-4-1,3 0 1,0 0 56,-1 0 0,-1 0 0,-1 0 0,1 0 0,2 0 0,-2 0 0,2 0 0,-2 0 9,-1 0 0,3 0 0,1 0 0,0 0 38,0 0 1,-3 1-1,4 2 1,-1 1-18,-1-1 1,5-2 0,-4-1-1,-2 0 38,-1 0 0,2 0 1,1 0-1,-2 0-44,-1 0 0,3 0 0,-1 0 46,-1 0 1,-1 0 0,-1 0 0,-1 0-122,0 0 0,1 2 0,-1 1 0,1 1 0,-1-2 4,1 0 0,-5-2 0,0 0 0,2 0 22,1 0 0,1 1 1,1 2-121,-1 1 0,1 0 0,-1-4 223,1 0 1,-5 0 0,0 0-76,2 0 1,-3 0-1,1 0 1,-4 0-2,5 0 0,-1 0 0,4 0 85,1 0 0,-1 0 1,1 0 9,-1 0 0,-4 0-56,1 0 0,-1 0 240,4 0 1,-3 0-282,-1 0 0,0 0 0,3-1 165,-2-3 0,2 2-1,-3-2 1,3 1-24,1-1 1,1 3-1,-1-3 76,1 2 1,-1-2-235,1 0 1,-5-4 0,-1 2-119,-2-1 1,5 3 0,-2-3 42,3 2 1,-2-1-1,-1 4 133,2-3 0,1 0 0,1 2 1,1-1-78,-1 1 0,0-2 1,1-1-43,-1-1 0,1 4 0,-1-2-14,1-1 1,-5 5-1,0-4-71,2-1 0,-3 5 0,0-5-256,-2 1 454,5 3 0,-5-5 0,5 4-52,-2-1 0,-3-4 0,1 3-408,0-2 1,4 2 276,-2-3 0,-1 5 1,0-2 15,-2-1 1,4 4 0,-4-5-173,2 1 0,-3 1 0,3 1 116,-1-5 1,2 2 0,-3-1-59,2-2 1,-3-1-1,3-1 3,-1-1 0,2 1 0,-2 0 0,1-1-129,2 1 0,2-6 258,2-3 0,-5 6 0,-1 0 0,0-1 0,-2 3-246,1-1 1,4 1 0,-3 1 172,-1-1 0,6 0 1,-6-3-1,3 0 1,-1 1 77,2 1 1,-3 1-1,1 0 1,2-3 6,1 0 0,1-1 0,1 3 0,-1-1 166,0-1 0,1-1 1,-1 3-1,1-1-6,-1-2 1,-4 1 0,1 5 41,0 3 1,2-3 0,2 2 0,-1 0 131,1 0 1,-5 0-1,-1 3-10,-1-1 0,3 4 0,-2-2 0,1-1-91,1-2 1,-1 1-1,3-1 1,-1-2-1,-3-1-173,-2-1 0,3-1 1,-3-1-1,-1-1-150,1-1 0,-3-1 1,2 5-1,-3-1-202,-1 1 1,2-1 0,0 1 68,2-1 0,1 5-377,-5 0-1018,0 5 1253,0-2 1,0 10 0,0 3 0,0 3 151,0 2 1,0-1-1,-2 1 1,-1 1-1,-1 1 144,2 1 0,0 5 0,2-3 0,-1 1 116,-3 4 0,2 0 0,-3 3 0,1 3 96,-1 4 1,-3-1 0,4 1 0,1 1-160,2-3 1,1 5-1,0-4 1,0 0-161,0-3 1,5 1 0,2-1-1,2 0 235,-1 2 0,-1-5 0,2 4 0,0-1 14,0 0 0,2 0 0,1-5 36,-4-3 1,3 1 0,-3-4 0,3 0-1,2-1 90,-1-1 1,1-2 0,-2-2 0,-2-1 13,0-3 0,-2 3 0,2-2 0,-1 0 22,2 0 1,-3 0 0,1-3 422,2 1 0,1 1-175,2 4 1,-1-1-1,0-1-24,1-2 0,-5-5 0,0 3 0,2-2 120,1 0 0,-3 4 0,1-2-240,0 1 0,2-3 1,2 3-1,-1 0 1,1 0 535,-1 2 0,1-3 1,-2-1-989,-3 1 0,3-5 1,-4 5-1,1-2 1,1 0-63,0-1 0,2-2 0,2-1 0,-1 2-111,1 2 1,-1-3 0,0 3 0,2-2 65,3-2 0,-3 0 0,2 0 0,-2 0-73,-1 0 0,-1 4 0,0 0 0,1-1-24,-1-2 1,1-1 0,-1 0 0,1 0-198,-1 0 0,1 0 0,-1 1 598,0 4 1,2-4-1,1 3 1,2-2 14,-2-2 1,0 0-1,1 0 1,0 0 56,-1 0 1,-1 0-1,-1 0 1,-1 0-1,1 0-8,-1 0 0,0 0 0,2-2 1,1-1-25,2-1 1,0 0-1,-4 4 1,3 0-23,0 0 1,5 0 0,-4 0 0,-1 0-8,2 0 1,-4 0-1,2 1 1,-2 2-1,-1 1 0,-1 1 0,1-5 1,-1 0 79,0 0 0,1 0 0,1 0-44,2 0 0,-2 0 0,4 0 1,-1 0 1,-1 0 0,5 0 0,-4-2 0,-2-1 23,-1-1 0,-2 0 1,1 4-1,-1 0 1,0-1-16,1-3 1,1 2 0,1-2 0,3 3-55,1 1 0,1 4 1,2 0-1,-2 0-55,2 2 0,-2-4 0,1 5 0,1-1 85,1-3 1,2-1 0,0 1 0,0 1 65,0-1 0,4-2 0,0-1 0,-2 0-31,0 0 1,-2 0-1,-1 0 1,1 0 7,0 0 0,-1 0 0,-2-1-18,-2-3 0,1 2 0,4-2 0,-1 3-48,-4 1 1,4 0 0,-3 0-1,2 0 1,1 0 25,-4 0 1,4 0 0,-4 0 0,4 0 59,1 0 1,0 0 0,0 0 0,0 0-57,-1 0 1,-3 1-1,0 2 1,0 1-9,-2-1 1,3-2-1,-5-1 1,-1 0-9,2 0 1,-4 0 0,3 0 0,-4 0 59,0 0 1,1 0 0,1 0 0,1 0-11,0 0 0,2-1 1,0-2-1,0-1-12,0 1 0,4 1 0,-3-1 14,0-1 0,5 0 0,-3 2 0,2-1 0,2-1 9,0 1 0,0 2 0,-2 1 0,-1-1-22,-1-3 0,-4 2 1,2-2-1,-1 3 0,-3 1 0,3 0 0,-1 0 0,-2 0-10,-1 0 1,-2 0 0,2 0 0,1 0 0,2 1-148,-2 3 1,-1-2 112,-2 2 1,1-3-1,-1-1 1,1 0 72,-1 0 1,2 0-1,1 0 1,2 0 8,-2 0 0,3 0 0,-2-1 1,0-2-66,-3-1 0,0-2 0,-1 3 0,1-1 0,-1 2-26,1 0 0,-1 2 0,0 0-266,1 0 1,-5 0-1,-1-1 153,-1-3 1,3 2-1,0-2 98,2 3 1,1-3 0,2-1-1,1 1 70,2-1 0,3-1 0,-2-3 0,0 2-47,0 1 1,3-2 0,-3 2 37,1-1 0,1-1 0,2-3 0,-1 1-8,1 2 1,3-2 0,2-6 0,2-5 0,-1-2 68,-2-2 1,-1-6 0,0-2 0,-2-3-71,-2-1 0,1-10 1,-5-4-1,-2-2-39,-1 2 1,-3-1-1,-1 8 1,-2-1-82,2 4 0,1 2 0,2 2 1,3 0-69,0-1 0,1 5 0,-3 0 1,1 0-1,3 1 0,1 3 1,-2 4 0,3 3 129,3 1 1,-1 5 0,0-4 46,-2 2 1,0 2 0,1 3 0,-5 1 10,-2 0 0,-2-1 1,1 1-1,-2-1 1,-1 2 44,-2 3 1,-4-2-248,4 6 1,-1 1 0,2 9 62,-5 6 1,-6 8 0,-5 9 0,-6 5 71,-5 6 0,-3 10 0,-4 11 0,0 5 163,0 5 0,0 10 1,-1 1-1,0 7 19,1 7 0,11-45 0,0 0 1,-5 43-1,0-3 56,2 0 1,3 7 0,3-2-105,3-4 0,4-7 0,9-8 1,8-7-46,6-7 0,14-8 0,5-8 0,2-3 1,2-1 5,4-3 1,2-1 0,4-2 0,1 0-33,5 1 0,5-2 0,3-2 0,5-2-33,2-2 0,6 3 0,-2-2 1,-2-1-267,-4 1 1,-7 6 0,0-1 0,-8 1-411,-5 3 1,1 6-1,-11-1 1,-1 5-216,-1 4 0,-3 14 0,-3 13 0,-5 13 423,-17-41 0,0 2 0,-2 2 0,0 2 1,3 65-1</inkml:trace>
  <inkml:trace contextRef="#ctx0" brushRef="#br0" timeOffset="62222">17705 12882 7839,'0'13'-664,"0"-1"1,1-5-1,3-3 707,4-2 1,3-2-1,2-2 1,-1-2 83,1-4 1,-1-3 0,1-2 0,-2 1 0,-2 0-82,0-1 0,-1-4 0,4 1 0,1-1-42,-1-1 0,1 0 0,1-5 0,1-1 13,1-2 0,6-7 0,-1 0 0,3-3-91,1-1 1,4-5 0,0-1 0,0 1 38,1-1 0,-4 0 0,3 3 0,-2-2 32,-3 2 0,0 6 1,-2 2 4,-1 2 0,-7 1 0,-1 5 1,-3 3-12,0 5 1,-3 7-10,1 5 1,-5 4 0,1 4-10,-3 5 0,-2 0 1,-2 1-1,-1-2-104,1 2 1,2 1 48,1 2 1,5-1-1,2 0 1</inkml:trace>
  <inkml:trace contextRef="#ctx0" brushRef="#br0" timeOffset="62697">17953 12000 6737,'2'-7'324,"2"2"1,4 4 0,3 1 0,4 1-92,6 4 1,1 2 0,14 5 0,6 0 77,6 1 0,9-1 1,-1 1-1,2-1-144,2 1 1,3-7-1,-6-1 1,1-4-231,0-1 0,-5 0 0,2 0 0,-3 0-317,-2 0 0,3 0 1,-8 0-1,2-1-370,-1-4 1,-5 4 278,-7-3 1,-4-8-1,-5-2 1</inkml:trace>
  <inkml:trace contextRef="#ctx0" brushRef="#br0" timeOffset="70529">7032 16314 8355,'12'0'0,"1"0"0,-1 0 83,1 0 0,1 0 0,1 0 0,3 0-50,1 0 1,-2 0-1,3 0 1,3 0-1,0 0 1,3 0-1,2-1 1,1-2-1,-1-1-146,-2 1 0,0-2 0,2 1 0,1-1-1,-2 0 0,0 4 0,-2-4 0,-1 3-52,1-2 1,0 2 0,0-2 0,-1 1 68,-4-1 1,4 1 0,-3-4 67,2 2 1,2-5-1,0 3 1,0-1 33,0 0 1,-1-1 0,0-3 0,-2 1 0,-1 1 41,1 2 0,-3 1 1,2-3-1,0 2-9,-2-2 0,0 1 0,-3-1 0,0 2 29,-1-2 0,3-1 1,-1-1-1,0-1-2,1 1 0,-5-1 0,5 0 0,-1-3-42,-1 0 0,1-2 0,-4 3 1,-1-3-35,0-2 1,2 5-1,1-3 1,2 2-3,-2-1 1,-5-4-1,-2 3 12,2-1 0,0 2 0,-1-2 0,-1 0-36,2-1 1,-4 5-1,-1-3 1,-1 2-1,0-1 25,-1 2 1,3 0 0,-2-1 0,-1 0 9,-2 1 1,3-1 0,0 1-1,-1-1-3,-1 0 0,-1 3 0,2-1 0,1-1 34,-1-2 0,-2 0 0,0 5 1,2 0-1,1-1 0,2 1 1,-3-1-1,1 1-57,-2-1 1,4 1-1,0 0 1,-1-1-12,1 1 0,-1 3 0,-2 1 0,2-2 27,2-1 1,-3 3 0,5 0-2,0-2 0,-2 3 0,2-1 0,0 0 0,2-1 18,2 1 1,-1 0 0,1-3 0,0 1-18,4 2 1,-3-1 0,2-2 0,-2 2-10,-1 0 0,1 3 0,1-3 0,1 4 6,0-1 1,-3 3-1,0-3 7,-1 0 1,1 1 0,-1 2 0,1-1 34,-1 1 0,0 0 0,1 0 0,1-1-8,2 1 1,-2 2 0,3 0-17,-3-4 1,2 4 0,2-3 0,0 3-34,0 1 0,3 0 0,-3 0 0,0 0 1,0 1 12,-3 3 0,3-3 1,0 4-1,0-4 19,0-1 1,2 4-1,-2 0 1,0-1 57,0-2 1,0-1-1,-2 0 1,1 0 14,3 0 1,-4 5 0,4-1 0,-2-1-8,-3-2 0,3 3 0,-2 0 0,0 0-59,-2 2 0,-2-3 0,0 5 0,1 0 10,-1-1 1,1 4 0,-1-3-38,1 3 0,-1-2 0,0-1 0,1 0 8,-1-1 1,1 4-1,-1-2 1,1 0-1,0 1 21,4-2 1,-3 1-1,4 3 1,-2-1-1,1-3 0,4 3 0,-3-2 0,1 3 31,3 5 1,0-4-1,0 5 1,-1 0 45,1 3 1,2 4-1,2 3 0,2 2 27,1 2 1,4 5 0,-3 6 0,2 1 11,3 3 0,5 6 1,3 1-1,1-2-506,3-1 0,8-8 0,9-7 0,10-10-92,12-8 139,-33-12 0,3-4 0,3-1 0,2-2 0,76-6 0</inkml:trace>
  <inkml:trace contextRef="#ctx0" brushRef="#br0" timeOffset="72695">7915 14598 8355,'9'5'1265,"-1"-1"0,-4 0-901,4-4 1,-2 0 0,5-2 0,3-2 0,-1-4 0,3-3 0,-1-2-1,3 2-189,1 3 0,-2-2 0,4 6 0,-1 2 1,0 0-403,-4 2 1,-2 4 0,-2 3 0,1 3-901,-1 4 0,1 1 0,-1-3 0,1 1 244,-1-1 0,6 6 0,1 2 0</inkml:trace>
  <inkml:trace contextRef="#ctx0" brushRef="#br0" timeOffset="73217">8550 14486 10086,'-13'0'3404,"1"0"-3540,5 0 1,3 2 0,8 1 0,5 1 0,5-1 0,4-2 0,2-1 0,2 0-637,1 0 0,6-1 1,0-2-1,0-3-120,2-1 1,-1 3 0,5-3 586,-2 2 0,-1-4 1,1 4 304,-4-2 0,3-1 0,-1-5 0</inkml:trace>
  <inkml:trace contextRef="#ctx0" brushRef="#br0" timeOffset="73218">9010 14424 8355,'21'0'93,"-1"0"0,-5 0 1,1 2-1,-5 0 0,-4 4 834,-2 1 1,3-3 0,-3 4-553,-3 2 1,4-3-1,-1 1 1,2 0-679,3-1 1,2 3 0,4-4 0,2-1-743,1 1 0,2-2 26,4-4 1,5 5 0,2 2 0</inkml:trace>
  <inkml:trace contextRef="#ctx0" brushRef="#br0" timeOffset="73219">9582 14437 8355,'19'0'0,"-2"0"0,-7 0 0,-3 1 913,-2 3 1,-1-1-1,-4 5 1,0 2 0,0 1-2712,0 1 1,6 6 0,1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6T18:20:44.950"/>
    </inkml:context>
    <inkml:brush xml:id="br0">
      <inkml:brushProperty name="width" value="0.06048" units="cm"/>
      <inkml:brushProperty name="height" value="0.06048" units="cm"/>
      <inkml:brushProperty name="color" value="#FF0000"/>
    </inkml:brush>
  </inkml:definitions>
  <inkml:trace contextRef="#ctx0" brushRef="#br0">10726 1691 14195,'0'8'-275,"0"1"-788,0 0 0,0-2 505,0 2 0,2-3-678,2 3 0,3 2 0,5-4 0</inkml:trace>
  <inkml:trace contextRef="#ctx0" brushRef="#br0" timeOffset="327">11174 1728 13434,'7'13'-310,"-3"-1"0,2 1 0,-2-1 0,-1 1 0,-1-1-3658,3 0 3422,-4-5 1,10-7-1,-4-7 1</inkml:trace>
  <inkml:trace contextRef="#ctx0" brushRef="#br0" timeOffset="1592">11012 1940 8355,'-12'0'326,"0"0"0,-1 0 1,1 0-1,-1 0-93,1 0 1,-1 1-1132,1 3 0,4-2 248,-1 2 1,12-8 0,-1-3 0</inkml:trace>
  <inkml:trace contextRef="#ctx0" brushRef="#br0" timeOffset="1593">10876 1990 6691,'-2'12'569,"-2"0"1,3 1 0,-5-2 0,2-1 369,0-2 0,0-4-325,4 4 1,0-4-1,1 3-995,3-1 0,3-2 0,6-4-1073,-1 0 1,6 0-1,1 0 1</inkml:trace>
  <inkml:trace contextRef="#ctx0" brushRef="#br0" timeOffset="1594">11174 2276 8355,'-7'-2'1214,"3"-2"1,3 1 0,2-5-1,3 0-1309,5 1 0,2-4 0,1 2-1704,0-2 1,6-1-1,2 0 1</inkml:trace>
  <inkml:trace contextRef="#ctx0" brushRef="#br0" timeOffset="1595">11274 2276 8355,'-20'23'-196,"2"-1"1,2-3 1355,-1-1 0,1-1 1,5-5-1715,2 1 1,0-1-598,4 1 0,1-1 0,4 1 0</inkml:trace>
  <inkml:trace contextRef="#ctx0" brushRef="#br0" timeOffset="1596">10975 2574 8355,'-21'0'717,"2"0"0,1 0-285,3 0 1,2-1 0,4-4-1,2-3-623,1-3 0,4-3 0,6-1 0,5-1-303,7 0 0,3-2 0,6 0 0,0 0-268,0 0 1,5-4 0,2 3 0</inkml:trace>
  <inkml:trace contextRef="#ctx0" brushRef="#br0" timeOffset="1597">11137 2350 6521,'19'2'165,"-2"2"1,-3-3 0,-3 5 947,-3-1 1,2-2-116,-6 5 0,5-5 1,0 1-949,2-3 1,1-2 0,2-3 0,1-4-434,2-3 1,5-2 0,-1 1 0,4-1-865,4 1 0,-6 4 0,3 1 901,-2 1 1,1-2 0,-9 4 0,0 1 606,-3 2 0,-6 6 0,-3 3 0,-2 5 348,-2 3 0,-6-2 0,-2 3 0,-2-3 1607,2-2 0,-2 0-2211,6 1 1,1-6 0,9-3 0,5-4-1439,4-4 1,6-3 150,-4-6 0,5-10 0,-3-3 0</inkml:trace>
  <inkml:trace contextRef="#ctx0" brushRef="#br0" timeOffset="1598">11610 2350 8355,'-23'32'321,"-1"-3"1,-10-3 0,3-1 0,-3 0 159,1 0 0,6-2 0,-1-2 0,6-4-1742,5-4 629,9-6-353,13-7 0,4-12 0,9-7 1</inkml:trace>
  <inkml:trace contextRef="#ctx0" brushRef="#br0" timeOffset="1599">11411 2512 8355,'5'-7'729,"-6"3"0,-10 5 0,-7 5 2112,-2 2-2713,-3 6 1,9-7 0,-1 5-1205,5 1-664,5-7 0,10 0 0,2-6 1</inkml:trace>
  <inkml:trace contextRef="#ctx0" brushRef="#br0" timeOffset="3702">11983 2611 6717,'-2'-11'473,"0"2"0,-3 0 1,3 0 2002,0-2-1789,2-2-621,0 6 0,2 6 0,0 6 0,3 4 1,-3 3-1,0 5-23,-2 2 0,0-2 0,0 2-44,0-1 0,0 3 1,0-5-1,0 1 1,0-1-1,0 1 62,0-2 1,0-1-45,0-2 1,1 1 0,2-1-39,1 1 1,4-5 0,-2-1 0,-1 0 76,1 0 1,4-3 0,-2 3 3,3-2 0,5-1 1,1-4 28,-2 0 0,5 0 0,-1 0 1,2 0-15,-1 0 1,1-1-1,5-2 1,2-2-1,1-1 24,-1 1 1,2 1-1,1 2-154,0-2 1,0 3 0,3-4 0,2 4 0,0 0-120,4-3 0,-2 2 0,3-2 0,-2 3 173,-2 1 0,0 0 0,1 0 1,-1 0 84,0 0 1,-4 0-1,-1 0 1,0 0-30,0 0 1,-5 0 0,4 0 0,-2 0 37,0 0 1,1 4 0,-1 0-1,3-1-133,0-2 0,4-1 0,-3 1 44,3 4 1,-3-4 0,0 3 0,2-2 82,1-2 0,-3 0 0,0 0 1,0 0-1,0 0-71,1 0 0,-5 0 0,2 0 1,1 0-7,0 0 0,-3 0 1,4 0-1,0 0-20,-1 0 0,4 0 1,-3 0-1,3 0-2,2 0 0,-1-5 0,0 1 0,0 1 13,1 2 1,-1 1-1,2 0 1,0 0-58,-2 0 1,3 0-1,-7 0 1,3 0-100,1 0 0,1 4 1,-1 2 40,0 1 1,1-3 0,-1 3 0,0 0 90,1 0 0,-5-3 0,0 3 0,1-2 115,2-2 0,-2 0 0,-1-1 1,1 3-1,1-3 28,-2 0 0,3-2 0,-4 0 0,1 0-103,0 0 0,-1 4 1,2 0-1,-2-1 27,-1-2 1,3 1-1,-2 0 1,1 2-33,0-1 0,-4-1 0,3-2 0,0 0-12,0 0 0,-1 0 0,4 0 0,-3 0-8,-2 0 0,3 1 0,-4 2 0,0 1 21,2-1 1,-5-2 0,4-1 7,1 0 1,-3 0-1,5 0 1,1 0-22,2 0 1,-3 0 0,-1 1 0,0 2 0,-2 1-33,1-1 0,3-2 1,-2-1-1,1 2 31,0 2 1,-4-3-1,3 4 1,0-4-6,0-1 0,0 0 0,2 0 0,-2 0 59,-2 0 1,4 0 0,-4 0 0,0 0 18,1 0 1,2 0-1,-3 0 1,1 0-21,-1 0 0,3 0 0,-4 0 1,-1 0 0,0 0 1,-1 0-1,4 0 36,0 0 1,-2 1 0,5 2-1,0 1 1,1-1-8,-2-2 0,7 3 0,-3 1-3,2-3 0,0 4 0,-2-2 0,2-1 0,-1 0 0,1-1 43,-3 2 0,-1 1 1,1-4-68,-3 3 1,-3-2 0,-5 2 0,0-3-17,0-1 0,0 0 0,-1 0 0,1 0-21,0 0 0,0 0 1,0 0-1,0 0 1,0 0-88,0 0 1,1 0 37,3 0 1,-7 0 0,3 0 0,-2 0 0,1 0-11,1 0 0,0 0 0,0 0 8,-1 0 1,-3 0 0,-2 0 0,1 1 0,-2 2 0,1 3-34,1 1 1,-4-5 51,5 3 1,-2-4 0,3 0-1,-2 2 1,-1 1-1,-1-1-28,0-2 0,0 1 0,-3 1 38,2 1 0,-1 0 1,-3-3-1,-1 2 1,1 1 11,-1-1 0,0 0 0,1-1 0,-1 3 1,2 0 0,1-2 0,2 1-11,-2-1 0,-1-1 1,-2 1 7,1 1 0,-1 1 0,1-5 0,1 0-23,2 0 0,-2 4 1,3 0-1,-2-1-42,1-2 0,-2-1 1,4 1-1,-1 2 0,-1 1 1,-1-1-1,-1-2 1,-5-1-1,-1 0 154,2 0 0,-4 0 636,3 0-509,-6 0 1,2-1 0,-5-3-257,0-4 1,1-2-18,4 2 1,-4-3-1,3 2 1,-3-2-1,-1-1 61,0-1 0,0-3 0,0-1-97,0 2 1,0 0 0,0 0 0,0-3 131,0-2 1,0 5 0,0-1 0,0 2 0,0 1-39,0 1 0,0 4 0,0-1-187,0 0 0,0 2 7,0-2 1,0 5-2685,0-4 1012,0 5 584,0 3 1,-5 2-1,-2 3 1</inkml:trace>
  <inkml:trace contextRef="#ctx0" brushRef="#br0" timeOffset="4363">18625 1728 9231,'0'-12'1312,"0"0"0,-6-1 0,-2 1-551,-3-1 0,4 5-1031,3 0 1,4 5 0,4-1 0,5 2 400,2 2 1,1 2-2168,0 2 1,1 3 0,-1 5 0</inkml:trace>
  <inkml:trace contextRef="#ctx0" brushRef="#br0" timeOffset="5443">18613 1915 8355,'0'25'197,"-2"0"1,-1 0 297,-1-1 1,-4-3-1,2-2 41,0-1 0,3-1-455,-1-5 1,4 0 0,5-4-481,8-4 0,5-4 1,6-4-1,1-4 0,0-4-558,0 0 1,5 0 0,2-1 0</inkml:trace>
  <inkml:trace contextRef="#ctx0" brushRef="#br0" timeOffset="5444">18849 2027 8355,'0'12'137,"-1"1"1,-4-1 243,-3 1 1,-3-1 0,-1-1-1,-1-1 148,1-2 0,-1-1 1,1 1-1,1-2-253,2-1 0,5-3-28,8 2 0,5-4 0,7-4-1311,5-5 0,8-2 1,3-1-1,0-1 0,-2 1 432,1 0 1,-5-6 0,4-2 0</inkml:trace>
  <inkml:trace contextRef="#ctx0" brushRef="#br0" timeOffset="5445">19035 2014 8355,'13'0'-253,"-6"-5"1,-7 4 0,-8-5-1,-5 2 1202,-3 0 1,2-2-1,-4 2 1,1-4-497,1-3 1,0-2 0,8 1-1,4-2-255,3-3 1,2-2 0,3-7 0,7-2-1016,8-1 1,2-5-781,8 0 1,3-7 0,0-3 0</inkml:trace>
  <inkml:trace contextRef="#ctx0" brushRef="#br0" timeOffset="5446">19197 1455 8355,'-14'7'0,"-2"-3"0,-4-1 822,-4 1 1,-5-1-283,0 5 1,-5-4-1,7 3 1,2-2 81,3-2 0,7-1-1163,-2-2 0,10 0 0,7 0 0,7 0-479,4 0 0,7 0 0,3-2 408,2-2 0,-3 3 0,-3-5 0</inkml:trace>
  <inkml:trace contextRef="#ctx0" brushRef="#br0" timeOffset="5447">19060 1492 8355,'7'21'0,"-3"-2"0,-2-1 1,-9 4 0,-4-2 0,-6 0 575,-2 1 1,2-6-1,-2 3 1,1-1 0,3-1-24,1 0 1,3-7 0,3 0-903,3 0 1,7-2-1,6 0 1,9-1-415,5-4 0,4 0 1,3-2-1,4 1 230,3 3 0,0 3 1,-1 6-1,-3 0 385,-2 4 0,-5-2 0,-7 6 0,-4 1 287,-7 2 1,-5 5 0,-2 0-1,-2-2 1001,-7-1 1,0-5 0,-11 0-324,2 1 0,2-4 0,3-1 0,1-5-609,-1-4 1,5 2 0,1-5-1,3 1-146,5-1 1,6 0 0,8-7-2131,2-2 1,5-3-1,-2-5 1</inkml:trace>
  <inkml:trace contextRef="#ctx0" brushRef="#br0" timeOffset="5448">19235 2151 8355,'-24'18'-677,"3"-8"1,-8 2 0,3-2 1618,1-3 0,0 3 0,2-6-315,2-2 1,3 0-1112,6-2 0,5-6 1,4-3-1,6-7-201,5-4 1,3-9-1,1-3 1</inkml:trace>
  <inkml:trace contextRef="#ctx0" brushRef="#br0" timeOffset="5449">19023 1840 8355,'-18'0'468,"0"0"1,-4 0-254,1 0 0,6 0 1,-2 0-1,4 0-540,0 0 1,6 2 0,6 0-538,8 3 1,7-7-1,11-5 1</inkml:trace>
  <inkml:trace contextRef="#ctx0" brushRef="#br0" timeOffset="7128">19185 2848 8355,'-6'6'1086,"5"-1"-475,-3-10 0,2 5-588,2 0 0,0 6 1,0 6-1,0 1 0,0-1 1,0 1 104,0-1 0,-4 6 0,0 1 24,1 1 0,0 3 0,1-2 0,-2 1 48,1-1 0,1 2 1,2-2-1,0 1-100,0-1 0,2 2 0,1-3 0,2-1 0,2-1-27,3 0 0,-3-4-73,1 2 1,0-6-1,5-2 1,-1 1 0,1-2-1,-1-3 76,0-3 0,6-1 1,2 0-26,-1 0 1,9 0 0,-2 0-4,4 0 1,1-1 0,5-2-1,4-3-65,3-1 1,-1 3 0,5-3 0,2 1 0,-4 0 16,0 0 1,0 1 0,-3 2 0,-1-1 6,2 1 1,-3-2-1,6 1 1,-1-1 0,2 1-52,3 0 1,-6-4 0,7 4 64,-2 1 1,6-3 0,-4 1-1,2-1 1,-1 1 92,-3 2 0,-4-2-71,1 0 1,2 1 0,-4 4-1,1 0 1,-2 0 0,-2 2 73,0 2 1,8-1-72,1 5 1,-3-5 0,5 2 0,1-1 0,-2 0-1,0-1-74,-1-1 1,-1-1 40,1 3 1,-4-2-1,-1 2 1,2-3 0,2-1-1,-1 0 111,-2 0 1,-3 1 0,-5 2-128,4 1 1,-4 0 0,5-4 0,-1 0-1,1 0-124,1 0 0,-3 2 0,5 1 102,1 1 1,0 0 0,-2-4 0,-3 0 0,-2 0-7,1 0 0,-2 0 0,3 0 48,-4 0 0,0 0 1,0 0-1,2 0 1,2 0 197,-2 0 0,3 0-193,-2 0 1,2 0-1,-4 0 1,1 0-1,-3 0 0,-1 0 1,3 0 0,-6 0-9,3 0 0,-1 0 0,-1 0 0,2 0 0,-1 0 0,2 0-11,3 0 0,0 1 1,4 2-1,0 1-81,1-1 0,-5 2 1,1 1-1,-2 1-16,-2 3 0,-5-4 70,-3 3 1,-1-5 0,-1 3 0,1 0-1,-3-2 1,-3 1-17,0-3 1,2 2 95,0-1 0,1 2 1,2-3-1,0 1 1,2 0-71,-1 1 1,-2-3-1,-1 3 1,0-1-19,0 1 1,-6 0-1,-1-2 1,-1 1-1,1 0 69,1 2 0,-2-4 0,2 5-2,-1-1 0,0-1 1,-3-2-1,2 1 1,-2 0 20,-1 2 0,2-5 0,1 3-33,-2-2 1,-1-1 0,-2 2 0,1 1 52,-1-1 1,1-2 14,-1-1 21,-5 0 0,0 0-154,-3 0 1,-1 0-93,5 0 1,-1-1 0,3-2 87,-2-1 0,0-2 0,5 4-14,-1-2 0,-4-1 125,1 5 0,-5 0 0,4 0 0,-5-1 1,3-2-48,-1-1 1,-2 0 27,5 4 0,0 0 0,5 0 0,-1 0-43,1 0 1,-1 0 0,1 0 0,-1 0 0,0 1-54,1 4 0,-1-4 1,1 3-1,-1-1 103,1 1 0,-5-3 1,0 3-25,2-2 0,-3-2 0,1 0 61,2 0 1,1 0-1,1 0-50,1 0 1,-5 0-18,0 0 0,-5-2 1,3 0 386,-1-2-347,-3-1 0,3 0 0,-5-3 67,0-3 0,0-2 0,0 1-221,0-1 1,-4 1 0,-2-2 0,1-3 0,-2-2-88,0 0 1,3-9 0,-4 3 0,-2-1 177,-1 0 0,3-1 1,1 0-1,1-2 1,3 0 142,2-2 1,1 5-1,0-3-88,0 3 1,0-3 0,0 0 0,0 1 8,0 2 0,0 5 1,0 1-61,0-3 1,0 5 0,0 1 0,0 0 0,1 2-10,3 4 0,-2-2-3008,2 5 284,-3 2 1,-1 2 1890,0 8 1,0-1 629,0 5 0,0 1 0,0 3 1</inkml:trace>
  <inkml:trace contextRef="#ctx0" brushRef="#br0" timeOffset="7391">24347 1890 8355,'-13'-4'0,"1"0"1478,0 0-1537,5 4-769,1 0 25,6 0 0,6-6 0,1-1 0</inkml:trace>
  <inkml:trace contextRef="#ctx0" brushRef="#br0" timeOffset="8094">24434 2089 8355,'-8'12'207,"-1"1"1,0-1 0,-2 1-153,-2-1 0,5-4 2630,0 1-3680,-1-6 0,12 2 0,5-5 231,5 0 1,6-5-1,0-2 1</inkml:trace>
  <inkml:trace contextRef="#ctx0" brushRef="#br0" timeOffset="8095">24571 2350 6307,'-6'18'0,"-2"-4"-191,-3-4 0,-2-8 0,1 3 2029,0-4 0,3-1 1,2-1-1595,2-4 1,2-2 0,7-6-1,6-4 1,6-2-259,9-1 0,2-2 1,6 4-1662,1-1 1,-3 4 0,-1-3 0</inkml:trace>
  <inkml:trace contextRef="#ctx0" brushRef="#br0" timeOffset="8096">24820 2176 8355,'-14'0'0,"-3"0"678,3 0 1,-9-1 0,3-2-187,1-1 1,-3-6 0,5 3 0,4-1-545,3 0 0,0-2 0,6-5-548,1-2 0,3-5 1,4 3-1,5-2 1,2 2 178,1 1-343,6 1 1,-4-1 0,4-1 0</inkml:trace>
  <inkml:trace contextRef="#ctx0" brushRef="#br0" timeOffset="8097">24757 1903 8355,'-13'0'0,"-4"0"390,-2 0 0,-2 0 0,1 0-6,3 0 1,-4 0-1,4 0-15,2 0 1,7-2 0,4-2-755,2-4 1,8-2 0,3 0 0,5 3-770,3 2 0,4-1 0,-5 4 890,-1-3 1,-2 3-1,-5 6 1,-4 4 514,-2 3 0,-4 3 1,-2 1-1,-6 2 1,-5-2 196,-6-1 1,-2-3-1,-2-1 1,0-4 1999,0 0 1,6 2-4436,2-4 0,20-5 0,5-6 0</inkml:trace>
  <inkml:trace contextRef="#ctx0" brushRef="#br0" timeOffset="27272">10963 3656 8138,'-7'-6'310,"0"5"1,4-5 0,-1 1 600,1-3 0,0 1-446,-1-2 0,2 2-239,-7-1 1,5 3 0,-4 5-52,-2 0 1,3 4 0,0 1 0,0 2-37,0 3 1,5 1-1,-4 1 1,2 1-38,0-1 0,0 1 1,4-1-78,0 1 1,0-5-1,1-1 27,3-2 1,-1-1-1,5-4 1,2-1-35,1-3 0,0-3 1,-1-5-1,-2-1 1,2 1 0,1-1 1,-3 1-1,-1-1 1,-1 1 10,-4 0 1,0-1-1,-2 1 60,0-1 0,-2 5 0,-2 1-2,-4 1 1,-3 1-1,-2 2 1,1-1-23,0 1 1,-1 6 0,1 3 0,-1 0 141,1 4 1,-1 1 0,2 2-81,3-1 1,-2 1 0,6-1 0,1 0 5,2 1 1,-3 1 0,0 1-120,1 1 0,6 1 0,2-6 0,2-1 0,3-3-95,1-2 0,1-1 0,1-4 0,1-1-25,2-3 1,-2-3 0,3-6-1,-4 0-66,0-4 1,-5 3 0,-1-2-1,-1 2 115,-4 1 0,0 1 0,-4 0 114,-2-1 1,-3 2-1,-5 3 1,-2 4 151,-3 2 1,4 4 0,-3 2 0,5 4-96,3 3 0,1 6 0,-3 1 42,2 1 0,5-2 1,-1 2-1,3-1-145,1-3 1,1-1 0,3-3 0,5-1-84,2-2 0,1-5 0,1-1 0,-1-3 19,1-3 0,-1-6 0,0 2 0,-1-5 46,-2-3 1,0 2 0,-4-3 0,-3 4 68,0 0 0,-2 1 0,0-1 1,-2 2 135,-2 3 1,-3 3 0,-5 5-1,-1 0 206,1 0 1,0 0-1,0 1-253,4 3 0,-2 3 0,5 5 1,-1 1-168,1-1 1,1 1 0,4-1-29,0 1 0,1-5 0,3-1 1,5-2-170,2-2 0,1-2 0,1-1 0,-1 0 49,0 0 1,1-5-1,-2-3 1,-1-3 158,-2-2 0,-5-3 0,1-1 0,-3 2 183,-1 1 1,-1 2 0,-3 0-55,-5 4 0,-2-2 1,-1 6-1,-1 2 262,1 0 1,0 2 0,-1 0-153,1 0 1,-1 2-1,2 2 1,1 4 0,4 3 15,0 2 1,2-1 0,4 0-395,0 1 0,0-5 1,0 0-1,1 1 0,3-2 50,5-3 1,2-3 0,1-1 0,1 0-167,-1 0 1,1-5 0,-1-4-1,0-2 172,1-1 0,-5-5 1,-1-1-1,-1 0 261,-4 0 1,0 2-1,-4 3 208,-2 1 0,-3 5 0,-7 3 0,-1 2 222,-1 2 1,-1 6 0,3 4-358,-2 5 1,6-1 0,-1 4 0,4-2-1029,4 1 0,5-1 0,6-5-4370,9-2 2693,10-9 0,16-18 1,8-8-1</inkml:trace>
  <inkml:trace contextRef="#ctx0" brushRef="#br0" timeOffset="36322">20192 11403 10650,'-7'-6'2377,"2"3"-1734,5-5 1,1 5-411,3-1 1,-1 7-1,4 4-23,-1 4 1,-1 0 0,-2 10 0,2 1 0,1 1 12,-1 2 1,4 4-1,-5 2 1,-1 0-67,-2 4 1,-1-1 0,0 0-1,0-5-159,0-3 1,0-1 0,0-2 0,0-2-228,0-5 0,0-2 50,0-1 1,0-8 159,0-5 0,0-11 0,0-10 0,0-2 25,0-2 1,0-5-1,0-3-28,0-3 0,0 1 0,0-1 0,0-3 1,0 1 30,0-1 0,0 2 1,1 0-1,2 1-34,1 2 1,6 0-1,-2 5 1,3 3 133,2 4 0,-1-1 1,1 5-1,-1 0-49,1 1 0,-1 4 0,2 6 0,1 0-45,2 0 1,-1 5 0,-3-3 0,-1 5-39,1 5 1,-1 2 0,0 6 0,1 3-2,-1 0 0,5 6 0,-1-1 0,-2 4 139,-4 4 1,1 0 0,-4 7 92,0 2 1,4 4 0,-4-2 0,0 1-74,-3-1 1,3-1 0,0-3 0,1-3 0,0-4-84,2-2 1,0-4 0,-1-2 0,0-6-692,0-5 0,2-1 0,2-5 0,-1-1-683,1-1 1,-1-2 0,0 0-1,1 0-77,-1 0 0,1-6 0,-1-1 0</inkml:trace>
  <inkml:trace contextRef="#ctx0" brushRef="#br0" timeOffset="36962">21013 11316 8355,'0'7'5296,"0"-2"-4846,0-5 1,0 6 0,-1 0-179,-3 1 1,2 4-127,-2-2 1,3-2 90,1 1-84,0-5 1,0 1 0,0-8 0,0-5-52,0-2 1,0-1 0,0-1 0,0 1 64,0 0 1,0 3 0,0 1-10,0-2 1,-2 5 0,-2 1-6,-4 2 1,1 2-1,-1 2 14,-2 2 1,0 7 0,1 7 0,2 0 65,1 0 1,-2 2 0,4-2 0,1 0 9,2 0 0,1-1 0,0-5-268,0 1 0,5-6 0,4-3-16,2-3 0,1-1 0,1-1 0,-1-5 0,0-5-3,1-4 0,-2-1 0,-3 3 1,-2 1-249,-1-1 1,-3 1 0,0 1-1,-3 1 62,-3 2 1,-6 5 0,2-1-579,-3 2 0,-2 2-773,1 0 0,6 5-1290,6-1 1574,6 0 1,17-4-1,4 0 1</inkml:trace>
  <inkml:trace contextRef="#ctx0" brushRef="#br0" timeOffset="37286">21349 10806 8355,'0'-13'2474,"-4"5"1,0 0-1844,1-2 1,2 6-1,1 5 1,0 9-326,0 5 0,0 13 0,0 1 44,0 5 1,0 6-1,0 6 1,0 7 0,-2 3-46,-2 2 0,1 4 0,-4 5 0,1-4-390,-1-3 0,4-2 0,-1-7 0,2-6-378,2-5 0,2-5 0,2-11 0,4-4-418,3-3 1,3-5 0,3-3-1,2-7-1990,0-4 1,5-7 2237,-3-7 0,2-9 0,2-7 0</inkml:trace>
  <inkml:trace contextRef="#ctx0" brushRef="#br0" timeOffset="38137">21673 11054 6498,'0'-23'738,"0"2"0,0 3 0,0 6 0,0-1 759,0 1 1,0 4-1,-2 1-949,-2 1 0,1 4 0,-4 7-273,2 7 0,-4 6 1,5 9-122,2 2 1,0 0 0,2 7 0,0 4 66,0 3 1,0-2 0,0 3 0,2-1 0,2-3 34,4-1 1,3-3 0,3-3-183,2-4 0,0-8 0,4-5 1,3-2-1,0-3-88,2-3 1,0-4-1,0-9 1,0-7 24,-1-8 0,0-7 0,-3-5 1,-3-3 3,0-3 0,-9-7 0,2 4 0,-4 1-27,-4 1 0,-7-2 0,-6 1 0,-5 4-115,-6 5 0,-6 5 0,-4 3-217,-1 2 0,5 3 0,-2 7 0,2 3 0,4 3 36,2 4 1,-1 2 0,7 4-257,4 3 1,0 4 0,7 3 0,2 2-4623,5-2 4414,4-1 0,11-2 0,1 1 0</inkml:trace>
  <inkml:trace contextRef="#ctx0" brushRef="#br0" timeOffset="38138">22282 10905 8355,'7'-5'1398,"-2"-2"1,-6-4-220,-3 2 1,-3 0-840,-5 5 1,-1 1-1,2 7 1,3 6-1,4 5 1,1 6-1,0 4-28,-1 4 0,0 2 1,5 7-1,3-1-95,5 0 0,2 5 0,1-2 1,2-4-62,3-6 0,-2 0 0,5-2 1,1-3-127,-1-3 1,3-8 0,-2-2-37,2-6 0,-2-5 0,0-1 0,-1-1 59,0-3 1,2-9 0,-5-9 0,-2-4-1,-1-5 30,-2 0 0,-1-7 0,-3-4 0,-4-1 121,-2 0 0,-4 1 0,-3 4 0,-6-1 0,-4 2 1,-7-2 0,1 10 0,-3 3-148,-1 4 0,1 1 0,-1 7 0,0 5-5,0 2 0,0 2 1,0 5-1,2 2-780,2 2 0,-1 3 1,7 5-1,2 1-3520,4-1 2127,6 6 0,-8 2 0,4 4 0</inkml:trace>
  <inkml:trace contextRef="#ctx0" brushRef="#br0" timeOffset="51082">19346 10060 8355,'-12'0'4,"0"0"247,-1 0 0,5-4 0,0-1 0,-2 3 0,-1-1 418,-2-1 0,5 2 1,1-3-319,2-1 0,2 5-275,7-3 0,-1 2 0,5 2 0,2 0-73,1 0 1,1 0 0,2 0 0,1 0-45,2 0 0,5 0 0,-3 2 1,2 1-1,0 1 43,1-2 0,1 0 0,2-1 0,-1 2 18,-3 1 0,1 4 1,-4-2-26,1 1 1,-2 1 0,2 5-1,-1-1-11,-3 0 1,-1 2 0,-3 1 0,-1 2 0,-3 0-5,-2 1 1,3-3 0,-4 5 0,-1 1-11,-1-1 1,-2 3-1,0-2 1,0 2 32,0 2 0,-6 4 0,-2 0 1,-3 0-34,-2 2 1,1-4 0,-1 5 0,1-2-1,0-2 0,0 2 1,3 1-1,1-1-19,-2 1 1,-1 2 0,-2-3 0,2 1 29,3-1 1,-2 3 0,5-3-108,-2 2 1,4-3 0,-2 3 0,0 0 20,1 0 0,0-5 0,3 4 0,-2-2 0,-3 0 47,0-2 0,1 4 1,-1-2-1,-1-2 89,0 0 1,3-3 0,-3 3-1,0 0-16,0 2 1,3 5-1,-3-5 1,0 0-23,0 1 0,3-4 1,-3 3-1,1-4 23,4-4 0,-4 1 0,2-6 1,1 0 52,2-2 0,1-2-75,0 0 1,1-1 0,3-2 15,5-5 1,-2-3-1,1-1 1,1 0-36,3 0 0,0-4 0,-1-1 0,-1-1 0,-2 1 4,2 2 0,1 1 0,1 1-54,1-3 0,-1 2 0,0 0 5,1 4 1,-2 5 0,-1 4 0,-3-1 57,-2-2 1,-1 1 0,-4 3 25,0 1 1,0-1 0,0 0 0,0 1-28,0-1 1,-5 1 0,-4 1 46,-2 2 0,-1-2 1,-1 3-1,1-4 56,0 0 1,-5-1-1,0-1 1,2-1 72,1-2 0,2-1 0,0 3 0,0-2 0,3 0 14,1-1 1,3 3 0,-2-5 0,1 1 251,-1 0 1,4 3-408,-1 0 0,2 2-227,2 1 1,2-5 209,2-3 1,-1 2 0,5-2-1,2 0-1,1 1 1,1-2-1,1 4 1,-1 0 8,0 0 0,5-3 1,1 4-7,1 2 1,1 1 0,2 1-1,-1 2-138,1 3 1,-3-2 0,0 6-1,-1 0 1,-3-1 17,-1 1 1,-1 1 0,-1 6 0,-1 1 84,-2-2 1,-4 5-1,-5 1 1,0 3 285,0 2 1,-5 3 0,-4 0-1,-3-1-15,-5-1 0,2-2 0,-6 1 0,1-1-27,0 0 0,-7 1 0,2-1 0,-3-1 13,-2-3 1,3-3 0,-2-5 0,4-1-492,5-3 0,2 1 0,5-6-1107,1-1 0,1-5 0,1-3 179,2-1 0,0 3 0,-5-2 1</inkml:trace>
  <inkml:trace contextRef="#ctx0" brushRef="#br0" timeOffset="54491">11411 1654 8355,'0'-8'-147,"0"-1"0,-2 0 354,-2-2 0,1-2 1,-4 1 15,2-1 0,1 5 0,4 0 1,-2-1 46,-2 2 0,3-4 0,-3 3 1,1-3-94,-1-1 1,2-1-1,-3 1 1,1-1-67,-1 1 0,-4 1 1,0 1-1,-2 2-107,-1-2 0,-6 5 0,-3 1 1,-2 2 120,-2 2 1,-5 3-1,-4 4-243,-2 5 1,-1 9-1,0 0 1,-1 2 179,1 2 0,0 1 0,0 3 0,1 4 0,1 5-10,2 3 1,1 5 0,-1 6 158,4 2 1,7 6 0,2-2 0,2 4-1,5 3-39,3 1 0,4 5 0,9-4 1,7 2-35,11 3 1,9-4 0,11-2 0,5-5-111,2-7 1,6-2-1,3-13 1,1-7-134,1-10 1,12-12 0,-6-8-1,1-7-108,5-12 0,-4-9 0,3-15 93,-3-5 0,-6 0 0,-6-5 0,-2-8 35,-3-9 0,-3-1 0,-11 0 0,-3 1 1,-6 3-6,-4 2 0,-11 6 0,-9 3 317,-6 3 0,-5 7 0,-9 2 1,-6 4-1,-6 0-223,-5 1 1,-8 4-1,3 1 1,-4 2-375,-4 2 1,4 6 0,3 3-1,6 2-201,5 6 1,2 4 0,4 7 0,3 2-443,8 2 1,0 14 0,5 8 0</inkml:trace>
  <inkml:trace contextRef="#ctx0" brushRef="#br0" timeOffset="55048">12244 2151 8355,'-13'-12'293,"2"-1"1,2 1 0,0-1 272,0 1 1,2 2-1,-1-1 106,-2-3 0,4-1-220,2 3 0,3 4-329,1-1 1,1 8 0,3 1-7,5 7 0,0 4 0,1 1-2,-2 1 0,1 3 0,2 2 0,-2 0-9,0 0 1,-5-1 0,3-5 0,-2 1 22,-2-1 1,0-5 0,-1-1-26,3-1 0,-1-5 0,-4-1 0,0-10-246,0-9 0,0-5 0,0-4 0,0-2 27,0-1 0,0-8 0,0 2 0,0 0 127,0-1 1,0 7-1,0 2 1,0 2 93,0 3 0,1-1 0,2 10-9,1 0 1,6 4-1,-2 4-108,3 4 1,2 4 0,-1 4 0,0 4 140,1 3 0,-1 6 1,2 1-1,1-1 1,2 3-55,-2-1 0,4 1 1,1 2-1,1-3-83,-1-1 1,1 3-1,4-5 1,0-1-414,0-1 1,5-3 0,3-1 0,3-3-2357,1-2 1293,6 0 0,2-11 0,4-1 0</inkml:trace>
  <inkml:trace contextRef="#ctx0" brushRef="#br0" timeOffset="80366">22021 5148 8355,'7'-12'0,"-3"-1"1552,-3 1-350,-1-1 1,0 1 379,0-1-1262,6 6 1,-5 3-189,3 8 0,-2 3 0,-4 6 1,-2 1-1,-4 2 0,-3 5 107,-2 2 1,1 2-1,-1 0-73,1 0 0,0 4 0,1 0 0,1-1 12,2-2 1,5-3-1,0 0 1,4-4-17,4-1 0,8-6 0,1-3 0,4-1-81,4-1 0,3-2 1,3-5-102,1 0 1,4 0-1,-4 0 1,0-1-119,1-3 1,-5 2-1,2-3 1,-5 1-1,-2 0-259,0 1 0,-2 0-1085,-6-1 1,-4 1-1,-1-5 1,-1-2-658,-3-1 1399,-2-1 1,5-1 0,1 1 0</inkml:trace>
  <inkml:trace contextRef="#ctx0" brushRef="#br0" timeOffset="80738">22469 4924 8355,'4'-12'0,"0"-1"0,-1 1 0,-2 4 2126,-1-1 115,0 7 1,-1-1-1436,-3 11 0,2 7 0,-3 16 1,-1 7-317,-2 11 1,-3 11-1,-2 12 1,1 3 45,-1 0 1,1 9 0,0-4-1,0 4-375,4-2 1,-6-6-1,5-6-578,-1-3 1,2-9 0,-2-6 0,3-5-1,2-6 385,2-2 0,1-7 1,2-4-3512,0-6 1085,0-4 0,6-6 1,1 0-1</inkml:trace>
  <inkml:trace contextRef="#ctx0" brushRef="#br0" timeOffset="82859">22817 6478 8969,'11'-8'0,"-1"1"670,-2 2 1,-4 1 2784,4 4-1342,-5 0-1576,3 0 0,-6 1-290,0 3 0,-5 3 0,1 5-185,2 1 1,0-1 0,1 1 0,-2-1-82,-1 1 0,0 3 0,4 2 0,-2 0 5,-2 0 1,3 4-1,-3 0 1,1 5 24,-1 2 0,1 0 0,-4-3 1,2 2 12,2 1 0,0-2 1,0-5-1,-1-2 20,1-2 0,1 2 0,-1-3-123,-1-2 1,0-1-842,4-2 752,0-5 0,0-3 0,0-8 190,0-4 0,0-3 0,1-3 0,2-3-55,1-3 1,1-4 0,-2-1-1,3-1 136,1-3 0,-3 2 1,3-5-1,-2 0 47,-2 0 0,2 5 1,0-4-1,-1 2-124,1 0 1,-2 0 0,4 6 0,-2 1 33,-2 1 1,3 4 0,-2-2-1,-1 1 0,-2 1 0,0 5 0,2-1 206,1 1 1,1 4 28,-5-1 0,-2 7-14,-2-2 1,3 5 0,-5 6-1,2 8-53,0 7 0,-2 7 0,3 14 0,-1 7-27,2 6 0,-5 11 0,0 3 1,-2 2-84,1-2 0,1 6 0,-2-4 0,0 0-250,0 1 1,2-10-1,0-5 1,1-9-466,4-7 0,-4-6 1,2-13-1101,1-2 0,2-7 0,2-10-630,3-7 1,3-7 0,6-14 0</inkml:trace>
  <inkml:trace contextRef="#ctx0" brushRef="#br0" timeOffset="88202">14110 10545 8355,'-6'-13'-98,"1"1"0,-5-1 1,2 1-1,-1-1 221,3 1 0,0 4 1,5-1-1,-2 0 0,-1-2 1,0 0 98,-2 2 1,3 0-1,-4 3-34,2-1 0,-5 3 33,2-4 1,1 5-140,-1-1 1,5 1-1,-3 0 251,1-1-389,3 0 1,-4 4 132,1 0 0,4 2 0,-3 2 36,2 4 0,2-1 0,0 1 25,0 2 1,0-3-1,2 1-47,2 2 1,2 1 0,3 0 0,-1-2-5,2 0 1,1-2 0,3 2-93,3 0 1,-4-2 0,5 2-1,0-2 30,3-1 1,-2 2-1,2-3 1,1 1 0,2 1-45,1 0 1,0 0-1,-1 2 1,1 0-143,0 0 1,0 7 0,-1 0 0,-2 1 123,-2 1 1,-4-3-1,0 4 1,-2-1-64,-2-3 0,0 3 0,-3 0 0,-2 0 52,-1 0 0,-2 4 0,-4-1 1,0 1-41,0-1 1,0 2 0,-2-2-28,-2 3 1,-1 0 0,-5 1-1,2-1 83,-2-3 1,-5 1 0,-2-6 0,2-1 71,1-1 0,-2-1 0,-1-2 0,2-2 0,1-2 97,2-1 1,-1-2 0,1-4 0,-1 0-77,1 0 0,4 0 0,-1 0-9,0 0 1,-2 0-57,-2 0 1,5 0 0,0 0 130,-2 0 1,3 0 189,-1 0 1,-1 0-196,-3 0 0,5-1 1,1-2 64,1-1 0,2 0-1,-5 4 0,5-2-230,-1-2-44,-3 3 40,6-5 27,1 6 1,7 0 12,5 0 0,-4 1 0,1 2 56,0 1 1,-2 2 0,2-3-30,0 1 0,-1 4 0,2-2 0,1-1 27,-1 1 0,0 3 0,3-2 1,3 2-14,0-1 1,1 0 0,-5 3-1,1-1 1,0-2-32,4 2 0,-3-1 1,4 1-1,-2-2-71,1 2 0,0 1 0,-5 2 1,0-1 5,1 0 1,-1 1 0,1-1 0,-1 2 15,1 3 0,-2-3 0,-2 4 0,-2-2-13,-1 1 0,2 3 0,-4-2 1,-1 0 4,-2 0 0,-1 4 0,0-1-102,0 3 1,-1-4 0,-3 0 0,-4-1 91,-3 0 1,-2-3-1,1 0 1,-1-2 57,1-2 1,-1 1 0,1-1 0,-1-1 0,1-1 33,0-2 0,3-1 0,1 3 1,-2-3-17,-1-2 1,3 1-1,0-3 51,-2 1 0,-1 4 1,-1-4-1,-1-1 24,1-2 0,-1-1 0,1 0 1,-1 0-21,1 0 1,-1-4-1,1-1-67,0-2 0,-1 0 0,1-1 0,-1 2 2,1 0 1,-1 5 57,1-3 1,-1 3 53,1 1 0,0 0-30,-1 0 0,5 0 0,1-2 103,1-2-158,2 3-12,4-5-40,0 6 610,0 0-524,0 6 1,0-4 49,0 7 1,-4-5-38,0 4 1,0-4-115,4 5-27,0-1 73,0-1-208,0-2 94,0-5 1,0 2-39,0 2 0,0-1-122,0 5 294,0-5 0,1 2-473,3-5-498,-2 6 0,5-5-454,-3 3 1,1-1-78,4 1 1250,2-2 1,-4 3 0,5-5 0</inkml:trace>
  <inkml:trace contextRef="#ctx0" brushRef="#br0" timeOffset="88786">14184 11875 8355,'0'-12'-1857,"0"-1"2090,0 1 1,-1 1-1,-2 1 1,-2 3 1243,-2 2-1298,-2 1 1,3 5 0,1 3-1,4 4 16,1 3 0,1 3 0,2 3 0,3 2 1,1 2-41,2 0 1,1-2-1,0 3 1,-2-3-194,2-1 1,-3 3 0,-1-3 0,0 0 85,-3 0 1,-1 3-1,1-5 1,1-1-149,-1-1 0,-3-3 0,-3-1 0,-2-3-95,-2-2 1,-1 0-1,-5-5 1,-1 0 119,-2 0 0,1-6 1,-5-1 130,2 0 0,0-2 1,3 4-1,-1 1 73,0-1 1,3 3 0,0-3 0,-1 1-57,-2 0 0,2-2 0,-3 3 0,3-1 0,1 0-35,-4-2 1,3 5-1,-2-3-201,2 3 1,6 1 0,1-2-622,1-2 1,3 1 0,7-4-37,5 2 1,2-1 598,1 2 1,-5-3-1,-1-5 1</inkml:trace>
  <inkml:trace contextRef="#ctx0" brushRef="#br0" timeOffset="89764">13712 12074 8355,'-9'-12'-288,"1"-1"0,1 1 0,-2-1 0,0 1 0,0 1 0,-1 1 0,0 3 593,2 2 0,4-4 0,-3 4 8,1-2 1,-3 3-53,0-4 1,0 3 0,-1-3 68,2-1 1,5 2 0,-3 0 840,1 1-870,4-3 0,-5 9 1,6 1-158,0 10 0,0 6 0,1 6 1,2 0-2,1 4 1,5 5 0,-4-3 0,1-2-40,-1-1 1,3-1 0,-2-1 0,0-2-117,-1-1 0,3-6 1,-2 1 57,1-2 1,1-3 0,3-1 0,-1-3-266,-2-2 0,0 0 139,5-5 1,-5 0 0,0-2-1,2-1-123,1-1 0,2-5 1,-1 0-125,0-2 1,1-1 0,-1-1-1,1 1 20,-1-1 1,-4 0 0,1-3-1,0 0 1,1 1 0,0-1-579,-2 0 0,-4-2 673,5-3 1,-7-1 0,2 6 0,-2 0 0,-2 1 0,-2 0 122,-2-2 1,2 1 102,-7 3 1,1 1-1,-4-1 1,-1 1 65,1 0 0,-1-1 1,1 1-1,-1-1 1,1 2-89,-1 3 0,5-3 0,0 4 1010,-2 0 1,3 0 191,-1 3 0,5 4-877,-1 0 1,5 6 0,6 7-1,6 5 1,2 7 0,3 8 0,1 6-1,2 4 191,0 1 1,0 6-452,3 4 0,1 1 0,0-4-183,0-1 0,0 1 0,0-10 0,-2-3 0,-1-7-1079,-1-6 0,0-9-231,4-4 0,0-5 774,-1-7 1,1-17-1,0-3 1</inkml:trace>
  <inkml:trace contextRef="#ctx0" brushRef="#br0" timeOffset="90366">13836 11788 7571,'-12'-8'0,"-1"1"0,1 1 0,1 2 0,1 0 450,2 0 0,-1-4 1,-3 2-205,0-1 0,1-1 0,1-4 0,2-1-22,-2 1 0,-1-1 1,-2 1-1,1-1-111,-1 1 1,-3-1 0,-1 1-41,2 0 0,-4 3 0,-2 2 0,-1 0-104,1 1 0,-2 3 1,2-1-1,-4 4 3,-4 4 0,7 3 0,-3 7 0,2 2 0,0 5 74,3 2 0,-2 6 0,5 3 0,2 3 7,1 3 1,6 7-1,1-1 1,1 3 83,4 4 1,2 7-1,4-1 1,4 1-97,3 0 1,6 0-1,2 4 1,3-1-1,6-2 1,2-2-1,7-1-60,8 1 55,-5-5 0,18 6 0,-8-8-38,1-6 1,5-9 0,1-7 0,1-6 0,-1-7 25,-2-5 1,4-6-1,-2-10-87,0-6 0,-6-9 0,-7-11 1,0-8 16,1-7 1,-9-7 0,-1-11 0,-3-2-1,-6-1-174,-3 0 1,-11 3 0,-8 6-1,-5 2 162,-7 2 1,-6 3 0,-13 6-1,-2 5 25,-4 2 0,-12 3 1,-7 3-1,-1 4-11,-3 2 0,-2 7 0,3 2-45,-2 4 1,5 4-1,1 10 1,6 0-245,8 0 0,4 0 1,1 0-1,7 2-1337,7 2 1262,10-3 1,-3 5 0,4-6 0</inkml:trace>
  <inkml:trace contextRef="#ctx0" brushRef="#br0" timeOffset="92587">23041 6827 8355,'-6'7'-309,"-1"-2"1,-5-5-1,-1 1 401,1 4 1,0-3-1,-2 5 1,-1-1 0,-3-3-2,-2-2 1,1-1 0,-3 0-50,1 0 0,-5 0 1,-6 0-1,-3 0 0,0 0-31,-4 0 1,-7 0 0,1 0 0,-5-1-19,-4-4 0,-3 4 0,-6-3 0,-2 3 19,-2 1 1,-14 1 0,-2 2-1,-6 2-43,-3 2 1,-3 3 0,42-3 0,0 1 0,-2 1 0,0 0-101,-2 1 0,-1-1 0,-4-1 0,-2 1 0,1 1 0,-2 2 128,-4 1 1,0 0 0,4-2-1,0 0 1,-7 3 0,0 0 0,-1 0-1,0 1 2,-1 0 0,0 0 0,-4 2 0,-1 0 0,0 2 0,0 0 1,-3 1-1,-1 0 0,-1 1 0,-1 0 12,1-1 1,0 0-1,-4-1 1,-1 0 0,2 0-1,0 0 1,0-1-1,0 0-77,1-1 0,0-1 0,0 0 0,0 0 0,1-2 0,0-1 0,-2 2 0,-1 1 162,-1-1 1,0 1-1,4 1 1,0 1-1,-1 2 1,1 1-1,1 2 1,0 0-95,1 1 1,1 0 0,-1 3 0,1 0 0,3 1 0,1 0 0,2-1 0,1 1-139,4-1 1,0 1 0,-7 3 0,1 2-1,3-2 1,1 0 0,0 1 0,1 1 83,2 0 1,1 1-1,4-1 1,1-1 0,-1 4-1,0 0 0,0 2 1,0 0 0,7-3-1,0-1 1,0 2 0,1-1 0,3-2-1,1-1 39,1-1 1,1 0 0,1 0 0,1 0 0,1 0 0,2 0 0,1 0 0,1-1 0,3 0 0,-1-1-48,-38 29 1,3-9-1,6-1 205,5-4 0,7 2 0,2-3 0,0 0 0,3-1 20,3-1 1,0 1 0,10-2-1,1-2-126,1-4 0,3-6 0,3 1 1,4-3 237,3-1 1,2 0 0,2 0-1,3-2-234,1-2 1,1 2 0,5-3-1,-1-1 175,1-2 1,3 1-1,1-2 1,0-1-139,1-1 0,-3-1 1,5-2 30,-2-3 0,3 2 0,-5-5 1,0 2-1,-2 3 1,-3-5 0,-1 1 0,-2-2 0,2 0-6,1-1 0,2-2 0,-1-1-118,1 0 0,-1 0 0,1 0-37,-1 0 0,5-1 0,0-3-80,-2-4 1,5-4 0,-1 0-1,2 0-88,0-1 0,-2-3 0,3-1 0,-1 0 35,2-1 1,0 1-1,2-6 102,0 3 0,0 0 0,0-2 0,0 2 59,0-3 1,0 4-1,0 0 1,2-1 0,0 2-135,2 0 1,5 6 101,-5 4 0,1 5 0,-2 0 0,0 7-48,-4 9 1,-5 10 0,-8 12 0,-2 5 167,-5 5 1,2 4 0,-2 1 0,0-2 210,2-2 0,6-4 0,9-4 1,3-4 61,1-5 1,12-3 0,10-13-1,16-6-18,14-4 0,12-10 0,17-7 0,9-8-606,-42 8 0,2 0 0,6-1 0,2 1-497,-1 1 0,2 1 1,1 0-1,1-1 0,64-12 1</inkml:trace>
  <inkml:trace contextRef="#ctx0" brushRef="#br0" timeOffset="94735">13861 13430 8355,'8'6'-1241,"-1"-3"1027,-1-6 290,-2 2 1,-3-10-1,2 3-48,1-3 0,0-2 0,-4 1 61,0-1 1,0 5-1,0 0-1,0-2 1,0-1-1,0-1 40,0-1 0,0 1 22,0-1 1,0 5-1,0 0-6,0-2 1,-4 3 0,-1 0 20,-2 2 1,4-1 0,-3 3 55,1-1 0,2-1-103,-5 1-268,5 2 65,-2-3 116,5 5 1,0 1-1,0 3 42,0 4 1,1 2 0,2 0 0,2-2-20,2 2 1,-4 1-1,2 1-21,1 1 0,-1 1 0,4 1 0,-4 1 0,-1 0 8,1-3 1,3 1 0,-3 1 0,1 3-26,-1 2 1,1-4 0,-3 5 0,2 1 33,2 2 0,-3 0 1,3 1-1,0 2-10,0 2 0,0 2 0,3 5 0,-2 0-5,2 1 0,-3-5 1,-1 8-1,1-1-5,0-4 1,2 6 0,2-4 0,-2 2-43,0 0 0,-1-2 1,3 0-1,-1 2 12,-2 2 0,-1-2 0,2 4 47,0 0 1,-6-3-1,2 5 1,-1 2 0,0 0-24,-1-1 1,-2 2-1,-1-2 1,0 1-5,0-2 0,0 4 0,0-5 1,0 2 7,0-1 0,-5-5 0,-2 3 0,-1-3-29,-1-2 1,5 2 0,-3-7 0,2 1 9,2-1 1,2 2 0,1-5 0,0 2-128,0 3 1,0 1 0,0 1 0,0-1 63,0-3 1,0 3 0,-2-4 0,0 1 51,-3 0 1,-4 0 0,2 3 40,0-3 1,-4-1 0,3-4 0,-3 1-32,-2-2 1,1 0-1,1-3 1,1 1 0,2 0-88,-2 0 0,4-4 0,2-2 0,3-1-84,1-3 1,-4 6 0,0 2 0,1 5 208,1 0 0,-2-1 1,-1 2-1,-2 3 9,-3 0 1,1-2 0,-1-5 0,2 0 9,-2 0 0,-5-4 0,-2-1 0,2 1 6,1-2 0,-3-1 0,0-6-74,-3-4 0,5 1 0,-2-3 0,4 0 1,0-1 0,5-1 0,0-4 6,-2 0 1,3-1 0,0-3-1,0-3 1,2-2-10,-1 1 0,1 0 1,2-6-1,-3-1 1,-1-2 0,0-5 0,-2 1 1,2-2-47,1-2 1,-2-5-1,3-2 1,-2-1-22,-3 0 0,3-1 0,0-3 0,0 1-16,0 3 1,5-1 0,-4 3 0,2 2 44,0 3 0,-2 0 1,3 9-1,-1 2-66,1 1 1,2 6 46,1-1 1,-1 7 0,-2-1-102,-1 6 0,-4 6 1,3 11-1,1 6 1,0 4 153,0 5 1,-2 1-1,4 1 1,-3 2 192,3 2 0,2-2 0,4 4 0,4-2-109,3 1 0,3 3 0,3-5 0,3-4 75,4-5 1,1-6-1,-2-5 1,-1-5 37,-1-5 0,-4-4 0,2-8 0,0-2 68,1-4 1,-4-10-1,4-7 1,-1-7-249,0-4 0,2-1 0,4 0 0,0 1-404,0 3 0,4-2 0,0 6 1,-2 1 124,0 2 0,-2 7 0,-1 2 0,1 5-745,0 3 0,-5-2 0,-3 5 1</inkml:trace>
  <inkml:trace contextRef="#ctx0" brushRef="#br0" timeOffset="95637">13028 9227 8355,'0'-13'0,"0"1"191,0-1 0,0 5 0,0 0 0,1-1 0,3 1 1,6 1-1,5 2-82,6 2 0,2 2 0,2 2 0,0 4 0,1 8 1,3 8-1,3 6 0,1 9 66,0 8 0,-5 3 0,1 13-32,-3 3 0,-6 6 0,-4 9-99,-2 1 0,-7-5 0,-4-3 1,-6 2-1,-5 0-65,-3-3 1,-6 1-1,-1-13 1,-1 1-1185,-3-1 0,4-1 326,1-3 0,-2-3 0,-1 4 1</inkml:trace>
  <inkml:trace contextRef="#ctx0" brushRef="#br0" timeOffset="112263">20864 12770 7693,'-12'0'325,"5"2"0,4 2 0,6 6 0,5 5 0,3 7 0,1 6 0,1 5 0,-1 3-11,1 1 0,-1 4 0,1 2 0,-1 0 1,-1 0-1,-1-3 0,-3-1-219,-2-2 0,4-5 0,-5-5 0,-2-3-341,0-3 0,-1-6 22,3 1 0,-4-9 187,0-7 0,0-12 0,-4-13 0,1-7-204,-1-4 0,3-2 0,-3-4 0,2-2-74,2 0 1,0-3 0,0 5 0,0 1 240,0-2 0,0 10 0,2 0 0,2 6 289,4 7 0,7 2 0,3 7 1,2 2 8,2 5 0,5 10 1,2 6-1,-1 9 44,-2 7 0,-2 5 0,-2 7 0,-3 1 81,-1-1 1,-1 5 0,-6-1 0,-1 1-380,-2 1 0,-1-6 0,3 0-324,-2-5 0,-4-5 0,4-5 0,2-2 0,0-2-198,-2-4 1,8-9 0,0-5-511,2-6 0,0-9 0,-6-8 0</inkml:trace>
  <inkml:trace contextRef="#ctx0" brushRef="#br0" timeOffset="112680">21287 12559 8355,'-13'0'132,"7"-1"0,1-3 319,4-5 0,1-3 0,0-3 1,1-3-66,4-2 0,6 1 0,5-3 0,1 3-164,1 1 0,-3-3 0,6 4 0,-1 2-100,0 1 0,-1 3 0,-4 3 0,2 4 77,-2 2 1,-1 2 0,-3 2-398,-3 2 0,2 8 0,-6 9 0,-1 4 1,-2 3 62,-1 1 0,-5 4 1,-4-3-1,0 2 14,0 2 0,0-3 0,3-4 0,1-3 256,-1-3 0,2-6 0,5 1 36,4-2 0,1-5 0,7-3 1,-1 0-85,1-3 0,-1-2 0,2-2 0,1-3 18,2-5 1,5-3 0,-1-3 0,2-2-497,2 2 0,0-3 1,0 1-1,-2 4-683,-2 3 0,1 0 1,-4 6-1007,1 1 1781,-3 2 1,2 1-1,-6 0 1</inkml:trace>
  <inkml:trace contextRef="#ctx0" brushRef="#br0" timeOffset="113055">22145 12882 8355,'-12'0'681,"5"0"1,-4 0 1553,2 0-1938,4 0 0,-1 6 0,6 2-135,0 3 0,0-2-96,0-1-173,0-5 1,2-3 0,1-9-148,1-2 0,1-5 0,-2-1 0,1 2 1,-1 1 126,-2 2 0,-1 3 1,-1 2 190,-3 2 1,1 1 0,-4 5-1,2 3-325,2 5 1,1 2 0,4 0-658,2-3 1,4-2 123,9-6 1,2-6-1,6-1 1</inkml:trace>
  <inkml:trace contextRef="#ctx0" brushRef="#br0" timeOffset="114036">22444 12373 9082,'-13'-7'706,"2"0"0,2 4-50,0-1 0,6 1 1,1 9-1,3 6 0,5 7-420,1 5 0,1 2 1,4 6-1,-1 7-241,-2 5 0,0 11 0,-3-4 0,-1 2-245,1-2 0,4 0 0,-4-10-272,1-1 1,4-2 0,-1-5-1,4-4 1,3-4-23,-2-4 0,3-4 0,-2-5 1,1-4-1863,1-4 2149,-4-3 0,9-6 0,-4-2 0</inkml:trace>
  <inkml:trace contextRef="#ctx0" brushRef="#br0" timeOffset="114037">22879 12646 8355,'0'-18'27,"0"3"1,-1-4-1,-2 1 1013,-1 2 0,-6 3 0,2 2-385,-3 2 1,-2 4 0,-1 5-1,-1 3-455,-1 5 1,1 6 0,5 12-1,2 2-76,-2 1 1,4 8 0,2-3-1,3 1 76,1 1 0,1-6 1,5-1-1,5-4-53,4-4 0,7-3 0,-1-7 0,2-3-45,2-4 1,6-2-1,0-4 1,3-3-57,-1-8 0,-4-5 1,3-8-1,-3-2-15,-6-1 0,-5-4 1,-8 3-89,-2-2 1,-5 0-1,0-1 1,-6 4 44,-6 3 0,-7 1 1,-5 2-1,-2 2 0,-2 6-225,0 5 1,1 0 0,4 6-1,3 1-1181,3 2 0,7 7 0,3 2 0,4 3-356,4 1 0,10 1 1431,11-1 0,5 1 0,8-1 0</inkml:trace>
  <inkml:trace contextRef="#ctx0" brushRef="#br0" timeOffset="114038">23464 12497 8355,'31'-13'-86,"-1"1"0,-10 0 0,-5-1 0,-4 1 716,-2-1 1,-6-3 0,1-2-113,-3-2 1,-5 4 0,-2-4-1,-1 3 1,-1 1 87,1 3 0,-4 1 1,4 3-95,0 0 0,-2 8 1,5 1-512,1 7 1,1 10 0,2 3 0,0 5 31,0 4 1,6 3-1,2 5 1,5-1 8,3-3 0,4 1 0,5-10 0,1-4-29,3-5 0,-3-8 0,4-3 1,-1-5 71,1-8 0,3-4 1,-6-14-78,-3-2 0,-6 0 0,-10-5 1,-4-2 5,-2 1 0,-5 1 0,-7-2 1,-9 3-1,-9 4 7,-4 2 0,-1 8 0,-3 2 0,2 5-503,1 4 0,6 2 1,2 6-1,7 0-1768,5 0 1,0 11 0,1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6T18:35:17.425"/>
    </inkml:context>
    <inkml:brush xml:id="br0">
      <inkml:brushProperty name="width" value="0.06048" units="cm"/>
      <inkml:brushProperty name="height" value="0.06048" units="cm"/>
      <inkml:brushProperty name="color" value="#FF0000"/>
    </inkml:brush>
    <inkml:brush xml:id="br1">
      <inkml:brushProperty name="width" value="0.08063" units="cm"/>
      <inkml:brushProperty name="height" value="0.08063" units="cm"/>
      <inkml:brushProperty name="color" value="#FF0000"/>
    </inkml:brush>
  </inkml:definitions>
  <inkml:trace contextRef="#ctx0" brushRef="#br0">2529 11838 10033,'-4'-13'858,"0"1"1,0 6 0,4 8 0,0 9 0,0 10 0,0 6 0,1 6-486,3 3 0,2 11 0,4 3 1,-2 3-1,0 0 0,0 1 0,-1 0-81,-1 1 0,2-10 0,-2-2-770,1-8 1,-3-11 0,3-1-1,0-5-1090,-1-7 1,3-4 0,2-9-230,-3-7 0,3-10 0,-4-13 1</inkml:trace>
  <inkml:trace contextRef="#ctx0" brushRef="#br0" timeOffset="240">2442 11738 8355,'-14'-16'4677,"-1"-1"-4290,-1 2 1,-1 3 0,5 3 0,-1 4-292,1-1-1031,-1 5 0,6-3 1,5 8-1,4 4-367,7 3 1,7 2-1,4-1 1</inkml:trace>
  <inkml:trace contextRef="#ctx0" brushRef="#br0" timeOffset="649">3052 11689 8355,'-2'-20'1894,"0"4"0,-4 2-1085,-1 1 0,-1 7 0,-5 0-383,1 1 0,-5 5 1,1 1-1,1 9-127,1 5 0,-3 7 0,-1-1 0,0 2 79,0 2 0,2 4 1,3 0-268,1-1 1,1-2 0,2-1 0,5-2-95,3-2 1,1 1 0,1-7 0,3-2-227,5-4 0,3-6 0,5 1 0,3-2 0,4-2-157,1 0 0,4 0 1,-2 0-1,-2 0 167,-3 0 0,-6 4 0,-1 3 0,-5 4 199,-6 7 0,-4 4 1,-4 4-1,-6 3 87,-5 4 1,-5-1 0,-5 0-1,1-2-136,-1-2 0,0-7 0,1-5 0,2-3-674,1-5 1,10-3 0,0-6-944,4-3 1,3-4 0,6-10 895,2-7 1,8 0-1,8-6 1</inkml:trace>
  <inkml:trace contextRef="#ctx0" brushRef="#br0" timeOffset="1138">3313 11738 8355,'0'-7'2990,"-6"2"1,5 6-2719,-3 3 1,2-1 0,2 7 0,2 2-62,2 4 0,1 4 0,5 0-96,-2 3 1,-5-1 0,1 7 0,-2-3-56,-2-1 0,4 0 0,0 0 0,-1-1-28,-2-4 1,-1-2 0,0-5 137,0-1 1,-1-5 0,-2-4 0,-2-6 76,-2-5 1,0-9 0,-3-5-1,3-6 17,2-5 1,-4 0 0,5-3 0,1-3 10,2 1 0,1-5 0,1 2 0,4 0 9,3 3 0,7 0 0,2 3 1,-1 1-94,2 5 0,-3 3 0,6 3-512,1 2 0,-4 7 0,-1 7 1,-2 2-621,2 2 1,-8 2 0,4 1 0,-2 0-166,0 0 0,1 5 0,-1 3-971,-2 3 0,2-4 0,-4-1 1</inkml:trace>
  <inkml:trace contextRef="#ctx0" brushRef="#br0" timeOffset="2358">3798 12012 7737,'-12'0'1464,"5"1"0,2 3 0,5 3 0,5 2-876,3-1 0,3-5 0,3 1 0,2-1-155,5 1 0,3-3 0,2 3 0,3-2-20,4-2 1,3-2 0,3 0 0,2-4 0,3-1-1,1-3 0,2-1 0,-6-1 1,-1 1-273,-1 3 0,-3-3-157,-3 2 0,2 2 1,-8 0-1,-2 2-73,-3 2 1,-7 2 0,2 1 0,-3 0-486,-2 0 0,-5 1 72,-3 3 0,-2 3-99,-2 6 447,0-6-1,-2-2-85,-2-5 0,1 0-123,-5 0 0,4-4 18,-4 0 0,3-5 14,-3 5 1,4-1 0,-4 2-50,-2-1 1,-1 0 150,-1 4 1,3-6 253,1-2 1,1-3 0,-3 0 0,3 1 30,2 2 0,-5 1 1,3-3-1,-1 2 121,0-2 0,-1 3 0,-3 1-17,0 0 0,-1-2 0,1 4 270,-1 1 1,5 0 232,0-1 1,-1 3-248,-3-4 1,6 5-270,6 5 1,6-3 0,8 5-1,2 0-267,5 0 0,4-3 0,4 4 0,3 2-49,0 1 0,2 2 0,-3-1 0,-1 0-47,0 1 1,-2-1-1,-6 1 1,-3-1 168,-1 1 0,-2-1 0,-7 1 0,-2 0 313,-1 4 0,-8-3 1,-7 4-1,-7-2 311,-4 1 0,-1-1 0,-2-2-456,-4 3 0,1-3 0,5 2 0,3-2-1722,0-2 1,10 1-858,0-1 0,11 1 1,3-1-1</inkml:trace>
  <inkml:trace contextRef="#ctx0" brushRef="#br0" timeOffset="8244">5602 11863 9296,'-7'5'389,"1"2"0,6 6 0,0-1 0,2 2 0,0 2 0,4 5 0,-1 3-278,1 1 1,-1-1 0,-2 1 0,1 0 0,-1 0 0,-2 0 0,1 0 0,1 0 97,1-1 1,0-4 0,-4-4-473,0-2 360,0-1 0,0-12 0,0-7 0,0-7-42,0-8 0,0-8 1,0-4-1,0-5 1,0-3 68,0-5 1,0-2 0,0-2 0,0 2-24,0 2 1,0-1 0,0 6-1,0 2 118,0 5 0,0 3 0,0 8-144,0 2 0,5 5 0,4 7 0,2 5-146,1 3 0,2 1 1,1 0-1,2 1-177,-2 3 1,4 3 0,2 6 0,1-1 0,0 0-286,-1 1 0,-6-5 1,3-1-1,-1-1-1501,-1-4 0,1 4 1445,-5-2 0,1 0 0,-1-4 1</inkml:trace>
  <inkml:trace contextRef="#ctx0" brushRef="#br0" timeOffset="8641">6037 11850 8355,'-1'9'2280,"-4"-1"0,5-1-1886,0 1 0,7-2 0,9-6 0,2 0-264,1 0 1,2-5 0,3 0 0,0-2-264,-3-3 0,-2 3 0,-4-1-172,2-2 0,-5 4 0,-5-3 39,-1 0 1,-2-2 0,-4-2 0,-2 2-43,-2 3 0,-4 1 0,-7 4 0,-3-1 1,-1 1 446,-4 2 0,-4 6 0,-2 4 0,2 3 452,5 5 1,0 1 0,6 4-1,2 0-268,4 4 1,0-1-1,6 4 1,3-3-150,4-1 0,4 0 1,6-2-1,4-2-227,4-4 0,2-3 1,2-3-1,0-3-800,0-4 1,4-3-1,1-2-1530,2-3 1,-4-3 1695,1-5 1,3-6 0,-1-2 0</inkml:trace>
  <inkml:trace contextRef="#ctx0" brushRef="#br0" timeOffset="9570">6684 11813 8355,'0'-12'671,"0"-1"1,-2 2 0,-2 1 0,-3 2-265,0-2 1,-4 4-1,3-1 1,-3 1-1,-1 3 1,-1 2 0,1 1-1,-2 0-106,-3 0 1,2 5 0,-4 4 0,1 2 0,3 3 2,1 2 0,1 4 0,1 6 1,1 1-136,3 2 1,2 0 0,6-4 0,0-1-133,0-3 1,1 1 0,5-6 0,5-2-198,4-4 1,7-5 0,-1-6 0,3-3-158,0-5 0,1-9 1,0-5-1,-1-6-105,-4-3 1,2 3 0,-5-4 291,-2-2 0,-2 5 0,-5 2 0,-4 5 335,-2 2 0,-2 6 1,0-2-1,-2 5 325,-2 4 0,3 4 1,-4 8-292,4 4 1,1 9-1,0 3 1,1 5-272,4 4 1,6-1-1,5 5 1,1-1-268,1-5 0,-3 7 0,6-11 0,1-1-462,1-4 0,1-1 0,-2-5 0,-1-5-2410,1-4 2103,-4-3 1,5-6 0,-3-1 0</inkml:trace>
  <inkml:trace contextRef="#ctx0" brushRef="#br0" timeOffset="9571">7281 11204 8355,'7'-20'1830,"-2"2"-1332,-5 6 0,-5 5 1,-2 4-1,0 7 0,3 9 1,2 6 281,2 5 0,6 6 0,2 5-569,3 5 0,2-2 0,-1 4 1,1-2-144,-1 1 1,0-2 0,1 2-1,-1-2 1,1-3-23,-1-3 1,-1-2 0,-1-6 0,-3-2-53,-2-2 0,1-5 0,-3-6-151,1-2 1,-1-5-1,-8 1 1,-3-4-41,-3-4 0,-1-3 0,-2-5 0,-3-1 52,-3 1 0,-4 1 0,-1 1 0,0 3 148,0 2 1,-4 1 0,0 5 0,3 3-6,4 4 1,0 3 0,5 2 581,2-1 1,5 1-1,3 1 1,2 2-44,2 5 1,7-2 0,6 2 0,5 1 0,6 0-242,2-1 1,4-3-1,2-6 1,3-1-625,-1-2 0,4-4 0,-5-5 1,1 0-1450,-1 0 0,2 0-681,-7 0 0,2 0 1,-7 0-1</inkml:trace>
  <inkml:trace contextRef="#ctx0" brushRef="#br0" timeOffset="13444">8413 11577 9486,'-13'0'283,"6"1"0,3 3 0,3 5 0,1 2 1,1 1-1,2 0-2,1 1 1,4 3 0,-2 1-1,0-2 1,0 0 0,1 1-80,3 0 0,0 1 0,-1-5 0,0-1 0,0-1-147,2-2 1,2-5 0,-1 1 0,1-2 7,-1-2 0,1-10 0,-1-3 0,0-2-85,1-3 0,-2-1 0,-3-6 0,-4 2-126,-2 2 1,-2-1-1,0 5 202,0 2 1,-4 5 0,-2 3 80,-1 2 0,4 2 1,-1 9-4,3 6 1,2 2 0,3 7 0,6 2 0,4 2-29,3 0 0,5 1 1,-3-9-1,2-2-79,-1-1 1,0-7 0,2-3-1,-3-3 27,-1-1 0,3-7 1,-4-5-1,-4-6-36,-3-2 0,-3-7 0,-4 2 0,1-1-58,-1-1 0,-3 3 0,-5-1 0,-3 1 25,-3 4 1,-1 0 0,-1 4-866,1-5 0,-1 3 0,1 1-1272,-1 4 0,2 0 1416,3 1 1,3-1-1,5 1 1</inkml:trace>
  <inkml:trace contextRef="#ctx0" brushRef="#br0" timeOffset="14221">8910 11166 8355,'0'-7'1410,"2"2"0,0 6 0,3 3-1233,-3 5-1,5 3 1,3 5 0,4 4 0,2 2 0,0 5 0,-3 3 0,0 7 0,-1 0-3,1 1 0,-2-2 1,-2 1-1,-2-1-306,-1 0 0,2-6 0,-4-5 1,-1-4 73,-2 0 1,-1-8 0,0-2 115,0-1 0,0-6 0,0-5-80,0-7 0,0-6 1,0-5-1,0-4-106,0-1 1,0-9-1,0 7 1,2-1 52,2 0 1,-1 5 118,5 0 1,0 7 0,5 2 46,-1 6 1,1 10 0,-1 6-1,1 5 1,-1 5-30,0-1 0,-3 5 0,-1-4 0,0 2-237,-1-1 1,3 1-1,-5-5 1,2-1-900,3 2 1,-3-8 0,1 2-38,2-1 0,1-5 1,1-2 745,1-2 0,-1-8 0,1-1 1</inkml:trace>
  <inkml:trace contextRef="#ctx0" brushRef="#br0" timeOffset="14222">9383 11651 8355,'8'-12'-992,"1"-1"0,0 1 958,2 0 1,-2-1-1,-2 1 1147,-2-1 1,3 5 0,-4 0 955,-1-2-1657,-1 5 1,-2 0-1,0 10 1,0 4-176,0 6 1,-5 1-1,1 4 1,2 2-38,0 2 1,2 1-1,0 0 1,0-2-90,0-2 1,6 1 0,2-5 0,3-4-184,2-3 1,0-4 0,3-6-1,0 0 131,-1 0 0,3-10 1,-3-4-293,-3-4 1,-1-3 0,-7-3 0,-1-1 83,-2 0 1,-1 5 0,-3 4 0,-4 2 0,-5 2-31,-2-1 0,-4 2 0,0 3 0,0 4-330,0 2 1,2 2 0,3 0 0,2 2-944,3 2 1,2-1 859,6 5 1,0 6 0,0 5 0</inkml:trace>
  <inkml:trace contextRef="#ctx0" brushRef="#br0" timeOffset="14860">10490 11490 8689,'-12'0'1482,"5"1"1,3 3-1148,2 5 1,2 3 0,0 3-1,0 2 1,2-1 0,0 1 0,4 1-1,-1 0 12,1 0 0,2-2-1281,-4-3 1,6-2 0,-2-3-692,3-4 0,2-8 0,-1-3 1</inkml:trace>
  <inkml:trace contextRef="#ctx0" brushRef="#br0" timeOffset="17787">10440 11229 8355,'-12'0'348,"-1"0"0,2 5 0,3 3 0,4 3 513,3 2-2080,1-1 1,5 1-1,2-1 1</inkml:trace>
  <inkml:trace contextRef="#ctx0" brushRef="#br0" timeOffset="17788">10751 11440 8355,'6'12'384,"-6"1"1,0 3 0,-6 2 0,2 0 0,0 2 1918,1-1 0,2-4-2217,1 2 1,0-3 0,0-2-1,1 0 1,3 0-344,5-4 0,-2-3-42,1-5 1,-4-1 0,3-3 0,0-6 0,-2-4 0,1-4-474,-3-1 1,-1-2 0,1-2 657,1 2 1,0-1 0,-2 4 0,1 0 1152,1 0 0,5 3-527,0 7 1,0 3 0,1 10 0,-2 4-200,2 6 1,1 5 0,0 5-629,-3 0 0,3 1 0,-2 1 0,2 1 1,1-3-1,1-4-2046,-1-3 1027,6-2 1,-4-3-1,4-1 1</inkml:trace>
  <inkml:trace contextRef="#ctx0" brushRef="#br0" timeOffset="17789">11162 11142 7069,'7'-9'674,"-3"4"1746,-3 3 1,-1 11-1937,0 11 1,4 5 0,2 4 0,2 4-1,5 3-511,2 2 0,1 4 0,-3 3 1,-1-1-1,1-1 0,-1-3 1,1-2-1,-1-3 0,0-3-5877,1-5 5122,-6-6 0,4-3 0,-4-5 0</inkml:trace>
  <inkml:trace contextRef="#ctx0" brushRef="#br0" timeOffset="17790">11124 11515 8355,'-4'-9'1851,"0"1"0,0 4-1582,4-4 1,3 5-1,4-1 1,8 2-1,6 2 1,5 0-879,0 0 1,5 2-1073,-2 2 0,5 3 0,-2 5 1</inkml:trace>
  <inkml:trace contextRef="#ctx0" brushRef="#br0" timeOffset="17791">11585 11577 8355,'5'7'0,"-2"-2"976,5-5 1,-1-1 0,3-3 0,-2-5 0,2-2-1,1-1-615,1-1 0,1-3 0,-2-2-775,-3-1 1,2 2 0,-6-2 0,-1 1-34,-2 2 0,-6 3 1,-4 0-1,-2 2 0,-3 3 1,-1 4-1,-3 4 1,0 4-1,-1 6 1405,0 5 0,5 4-533,1 6 1,2 0 0,7 0 0,1 0 0,2-1-1,4 1-61,5 0 1,2 0-1173,10 0 0,1-6 0,5-4 0,2-4 0,1-4-455,-1-1 1,3-2-1,1-4 1</inkml:trace>
  <inkml:trace contextRef="#ctx0" brushRef="#br0" timeOffset="17792">11871 11502 11894,'-2'14'0,"0"1"832,-3 2 0,-3 1 1,4-3-1,1 1-175,2 0 0,1-3-325,0 0-272,0-6 1,0-4 0,0-10 0,1-7-49,3-4 0,-2-4 0,3-6 0,-1-1 0,2 2 0,1 0 102,3 2 0,-4 5 0,3 2-343,0 4 0,3-1 0,0 8 0,0 0 0,2 1-1119,3 1 0,-3 3 0,4-2-460,0 3 609,-5 6 0,11 2 0,-5 6 1</inkml:trace>
  <inkml:trace contextRef="#ctx0" brushRef="#br0" timeOffset="17793">12182 11390 8355,'7'6'567,"-2"2"0,-5 7 1,0 2-1,2-1-4,2 2 1,3-2 0,5 4 0,0 1 0,1 0 0,1-2 0,1-1-558,2-3 0,-1-2 0,-3-5 0,-1-4-254,0-3 1,1-1-1,-1-1-68,1-3 0,-2-4 0,-3-9 0,-4-4 53,-2-2 1,2-2 0,0 0 0,-1 0 772,-2 0 1,-2 6 0,-2 2 207,-1 4 0,0 7 1,4 6-490,0 7 1,0 10 0,1 2 0,2 2-345,1-1 0,6 0 1,-2 2-1,3-3-226,1-1 0,1 3 0,-2-5 1,-1-2-3648,-2-4 2837,0 1 1,5-4 0,-1 5 0</inkml:trace>
  <inkml:trace contextRef="#ctx0" brushRef="#br0" timeOffset="17794">12679 11589 8355,'7'13'1142,"0"-4"1,-4 2-553,1 3 1,2 7 0,-4-2-1,2 2-338,-1 0 0,4 4 0,1 5 1,2 0-1,0 2 0,-2-2 0,0 1-120,-1-3 1,3-2 0,-6-3-1,-1-1-204,-2-1 0,-1-10-95,0 2 1,-1-12 0,-3-5-1,-3-11 1,-2-7-74,1-3 1,0-10 0,-5-4 0,1-3 26,0-5 0,1 2 0,2 1 1,5 1 203,3 3 0,1 2 1,0 2-1,1 3 216,3 4 1,5 4 0,6 5 0,1 6-59,0 5 1,-3 6 0,0 0 0,-2 6-83,-3 5 1,2 9 0,-6 4-20,-1 2 0,-2 2 0,-2 0 0,-2 0-36,-1 0 1,-6-2-1,2-2 1,-2-5-362,2-2 1,-3-3 0,4-1 0,-1-3 0,-1-2-1319,0-2 1,3-3 779,2-4 1,3-3 0,1-5 0</inkml:trace>
  <inkml:trace contextRef="#ctx0" brushRef="#br0" timeOffset="17795">13015 11204 8355,'7'-25'1065,"-1"5"1,-5 4 0,2 2 0,2 3 117,2 3 1,-3 4 0,5 9-859,0 8 0,2 6 0,2 10 0,-1 5-544,1 7 0,-1 1 0,-1 5 0,-1-1 0,-2 1 0,0 0 0,1-2 0,-1-4-3190,2-7 1765,-5-4 1,6-5-1,-4 0 1</inkml:trace>
  <inkml:trace contextRef="#ctx0" brushRef="#br0" timeOffset="17796">13028 11477 8355,'-5'-8'2878,"1"0"1,3 5-2534,9-1 1,2 2 0,11 2 0,1 0-1131,1 0 0,6 0-1263,0 0 0,6 0 0,-3 0 1</inkml:trace>
  <inkml:trace contextRef="#ctx0" brushRef="#br0" timeOffset="17797">13450 11477 8355,'9'11'2214,"-1"-2"0,0-4 0,5-5-801,-1 0 0,1-1 1,-1-3-1532,1-5 0,2-6 0,-1-1 1,-5-1-639,-2-1 1,1 4 0,-3-4 0,-3 2 147,0-1 0,-8 5 0,-2 5 592,-3 1 0,-6 6 1,1 7-1,0 4 871,3 7 1,2 4 0,1 3 0,3-1-127,1-4 0,2 8 0,6-5-918,2 0 0,4 0 0,7-6 0,3-2 1,2-1-317,2-2 0,1-1 0,2-3 1,-1-3-2080,-4-4 1,3-7 1182,-7-2 0,1-8 0,-5-4 0</inkml:trace>
  <inkml:trace contextRef="#ctx0" brushRef="#br0" timeOffset="17798">13774 11440 8355,'7'-19'69,"4"-5"0,-6 3 0,5-6 132,-2-2 1,-4-6-1,3 2 1,0-4 727,0-5 0,2 8 0,2-2 47,-3 4 0,2 9 1,-5 6-427,2 3 1,1 9 0,5 6-295,-1 10 0,1 13 0,0 9 0,3 5 0,0 5-109,-1 3 1,5 6 0,-1-3 0,2 2-259,0-3 0,-5 1 0,3-9 0,-1-4-599,-2-6 1,-8-5 0,-4-4-40,-3-5 0,-3-8 1,-7-5-1,-7-6 224,-6-5 1,-5-2 0,0 1 0,-2 0 327,1 0 1,2 3 0,2 2 1456,4 3 0,2 1 0,7 1 0,2 3 33,5 5 0,3 3 0,1 5 0,1 3-1061,3 4 1,9 1 0,9 1 0,4 2 0,3-1-1685,-1-3 1,2-5-1007,-1-7 0,6 1 1,-3-1-1</inkml:trace>
  <inkml:trace contextRef="#ctx0" brushRef="#br0" timeOffset="18260">15242 11092 8355,'0'-13'-1857,"-4"1"1939,-1-1 0,1 1 0,4 0 0,2-1 0,2 1 0,4-1 0,3 2 123,2 3 1,-1-3 0,0 3-1,1-3 323,-1-2 1,-3 5 0,-1 1 0,0 0 939,-1 0 0,0 0-985,-3-1 1,-8 2 0,-2 8-1,-6 2-21,-5 4 1,-6 6 0,-2 5 0,-5 8-73,-2 3 1,-3 5-1,6 6 1,2 5 39,0 2 0,8 6 1,4 1-1,5 2-79,6 2 0,10 2 0,6 0 0,7-3-138,5-4 0,10-9 0,4-5-939,0-5 0,2-6 1,1-8-1,1-6-1020,3-6 1,-5-3-1,0-6-300,-6 0 1,2-11-1,-4-3 1</inkml:trace>
  <inkml:trace contextRef="#ctx0" brushRef="#br0" timeOffset="18676">15677 11403 8355,'-12'0'4197,"-1"0"-3678,1 0 1,5 1 0,3 3 0,4 6-137,4 5 0,3 4 0,5 8 0,1 0-68,-1 2 1,0 4 0,1-4 0,-1-1-191,1-2 0,-1-2 0,-1-3 0,-1-6 124,-2-6 1,-4 1-409,5-6 1,-7-2 0,3-11 0,-4-7-1,-1-6 72,0-3 0,0-6 0,0-3-180,0-6 1,0 1-1,0-4 1,0 2-1,0 1 153,0 4 0,4 4 0,2 9 0,1 2 154,2 4 1,2 9 0,2 5 0,-1 6 0,2 9 0,1 10 1,2 6 160,-2 5 1,-1 5-1,-2 2 1,1 1-165,-1-1 1,1-3-1,-1-2 1,0-3-109,1-2 1,-2-2-1,-1-9-1005,-2-6 0,0-2-1111,5-7 1,-1-6 0,0-4 0</inkml:trace>
  <inkml:trace contextRef="#ctx0" brushRef="#br0" timeOffset="19644">16175 11378 8355,'-2'7'1466,"-2"-3"0,1-3-972,-5-1 1,5 6 0,-1 2 0,3 4 0,1 5 0,0 4 0,1 2 0,3 4-261,5 2 0,6-2 0,1 5 0,1-2 0,-1-2-245,1-2 1,4-6 0,-3-4-1,0-3-221,0-5 0,0-3 0,-3-5 0,1-1-5,0-3 1,-7-9 0,-2-7 0,0-4 104,0-1 0,-4-4 0,1 0 0,-3 2 66,-1 0 0,0 0 0,0 1 341,0 2 1,-4 7 71,0 1 0,0 9-153,4 7 1,4 7 0,2 11 0,0 5 0,4 6-85,1 3 0,6 0 0,1 1 0,0-4-613,0-3 0,4-5 0,-3-2 0,1-2-1704,-4-6 1,2-4 1137,-1-7 0,-1 0 0,-3 0 1</inkml:trace>
  <inkml:trace contextRef="#ctx0" brushRef="#br0" timeOffset="19645">16685 11365 8355,'6'2'2148,"-1"2"1,-3 4-1521,3 3 1,-3 6-1,7 1 1,2 2-1,2 5-218,4 3 1,0 1 0,-6-6 0,-2 0-375,0-3 1,-2-4 0,1 0-1,-4-2 1,-1-3-52,1-3 1,-3-4 0,3-8 0,-4-5-33,-4-7 1,3 3 0,-3-5-1,2 1 203,2 0 0,0-1 1,0 3-55,0-1 1,2-2 0,2 3-1,4-2-23,3 2 1,2 1 0,-1 2 0,2-1-102,3 1 1,-2 5 0,4 3 0,0 2 0,-1 2 46,0 0 0,-1 7 1,-6 4-1,-3 6 174,-4 2 1,2 2-1,-2 2 1,-1-1-87,-2-1 1,-1-4-1,0 2 1,0-1-46,0-3 0,0-5-97,0-2 0,0-6 1,0-2-264,0-7 1,0-10 0,0-2 151,0-1 0,4-2 0,2 4 0,1-1 242,3-3 1,2 4-1,3 1 1,3 5 78,1 4 1,-2-2 0,2 6 0,1 1 0,-1 4 219,3 8 0,-4 0 1,-1 12-1,-3 0-200,-2-2 0,0 5 0,1-4 0,-2 4-630,-3 1 1,-1-6 0,-4-2 0,1-4-341,-1 0 1,-2-1-1690,-1 1 0,0-1 1,0 1-1</inkml:trace>
  <inkml:trace contextRef="#ctx0" brushRef="#br0" timeOffset="20016">17369 10918 8355,'-2'-9'-1068,"0"1"0,-4 0 1668,-1 1 0,3 1 4112,-4 6 1,5 2-3933,-1 2 1,4 4 0,5 7 0,6 3-376,5 2 0,6 6 0,0 7 0,5 3-98,7 1 1,0 6 0,2 4 0,-1 6-186,-1 5 1,-1 2 0,-8 3-1,-1-3-193,-4-2 0,-3 2 1,-9-6-395,-4-2 0,-4-1 0,-4-2 0,-5-5 110,-7-7 1,-4-6 0,-9-11 0,-4-4-877,-3-7 0,-2-3 0,1-6-1227,0 0 0,-1-6 1,1-1-1</inkml:trace>
  <inkml:trace contextRef="#ctx0" brushRef="#br1" timeOffset="27379">5751 12721 27788,'0'-9'-3655,"0"1"1,0 4 1217,0-4 2735,5 5 0,1-1 13,2 8 1,2 3 0,-6 5-746,-1 1 1,2-5-1,-1 0 1,-1 2 144,-1 1 0,-1-3 0,2 1 0,1 0 77,-1 2 0,-2 2 0,0-1 0,2 1-376,1-1 0,2 2 0,-3 2 0,2 4 464,2-1 1,-3 9 0,3-3 0,0 1-19,0 0 1,-3 3-1,4 2-130,2 0 0,-3 3 1,0 1-1,0-1 0,-2-4-126,1 0 0,-1-3 1,-2 2-1,3-3 409,1-1 1,-3 0 0,3-2 0,-2-2-30,-2-5 1,2 2 0,0-1 12,-3-2 1,1-2 101,1-5 58,-2-3 595,3-5 1,-5-5 0,0-3-685,0-3 0,-4-2 0,0 1-82,1-1 0,2 5 1,1 0-1,0-2 167,0-1 0,0 3 1,-2-1-160,-2 0 0,3-2 1,-3-2-1,2 1 96,2-1 1,0 5-1,0 0 1,0-2 53,0-1 1,0 3-1,0-1 27,0 0 0,4 2-594,1-1 0,4-1 1037,0-3 1,2 5-1,1 1 293,1 1 0,3-1 0,1-3-450,-2 0 0,-1 7 0,-2-4 0,1 2 0,-1 0 198,0 1 1,5 2 0,0 1 0,-2 0-194,-1 0 1,-2 0-1,1 1 1,-1 2-197,0 1 0,1 4 0,-1-2 0,1-1-114,-1 1 0,-4 4 1,-1-2-1,0 1-466,0 0 0,-4 3 1,2-1-1,0 4-210,-1 1 0,1-1 0,-2 0 0,1 2-116,-1-2 0,-2 3 1,-1 0-1,0 0-117,0 0 1,0-2 0,0-2 483,0 3 0,-5-8 0,-3 4 0,-4-2 0,0 0 331,0 1 0,-6-3 1,-3-3-1,-3 1 258,0 0 0,-1-3 1,0 3-1,0 0 139,0 0 0,0 0 1,2 3-1,1-3 218,1-2 0,1 3 0,0-3 0,2-1 23,0 1 1,4-3 0,-4 2 0,1-3-7,1-1 1,-1-1 0,5-2-40,-1-1 0,1 0-181,-1 4-512,7 0 0,-5 0 0,4 0 1</inkml:trace>
  <inkml:trace contextRef="#ctx0" brushRef="#br0" timeOffset="33820">8214 13243 8355,'-9'0'-1304,"1"0"1371,5-6 1,-2 6 36,5 0 1,1 2-1,2 6 1,3 2-1,0 2 92,4 5 1,1 2-1,3 6 1,1 1 22,2 3 0,1 3 0,-3 5 0,3-1-107,1-3 1,-4 2-1,3-6 1,-1-1-80,0-2 0,-2-3 1,-6-2-1,-2-4-218,-1-3 0,2-6 368,-4 0-224,1-5 0,-11 1 0,-2-10 1,-5-5-1,-2-5 43,-2-4 1,0 0 0,0-6 0,-2-2-140,-1-1 0,-2-6 1,4 2-1,-1-3 131,-3-1 0,0 0 1,1 1-1,3 1 87,0 2 0,4 0 1,-3-3-1,4 1-1,0 2 1,5 6 0,1-1 0,2 4-26,2 4 1,1 3 0,2-2 0,0 1-112,0 3 1,6 1-1,4 3 1,5 1-30,5 2 0,4 1 0,2-1 18,3 3 1,-1 4 0,5 2 0,0 4 42,-1 3 1,3 3 0,-6 1 0,0 2 0,0 1 15,0 2 1,-4 0 0,-6-4-1,-1 3 9,-3 0 1,-2 1 0,-5-5 0,-4 1 46,-3-1 0,-3 2 0,-5 1 0,-7 2 11,-4-2 0,-7-1 0,-5-2 0,-1-1-39,1-3 1,-3 2 0,5-6 0,3 0-221,3 2 1,3-5 0,-3 3-1,2-2-112,2-2 0,2 0 1,5 1-912,2 3 1019,4-2 1,-1 3-1,-1-5 1</inkml:trace>
  <inkml:trace contextRef="#ctx0" brushRef="#br1" timeOffset="34442">8948 12932 30307,'7'-1'915,"-3"-3"-3253,-3-5 0,-1 2 351,0-1 0,0 0 795,0-5 0,-1 6 1311,-3 3 1,-3 3-1,-6 1 1,1 0 207,-1 0 1,1 1 0,-1 3 0,1 3 0,0 2-239,-1-1 0,1 0 1,-1 5-1,2-1-455,3 1 1,-2 3 0,6 2 0,1 1-315,2 4 1,2 0 0,3 1 0,5-2 585,2-2 0,3 0 0,2 0 1,5-2 549,2 0 0,4-5 0,0 1 1,2-6-525,-1-3 1,2 4-1,1-5 1,-1-1-443,1-2 0,-4-1 0,-5 0-581,-1 0 0,-6-4 0,2 0 1,-3 1-954,-2 2 1,-4 1 1312,1 0 0,-1 5 0,4 2 0</inkml:trace>
  <inkml:trace contextRef="#ctx0" brushRef="#br1" timeOffset="35662">9719 12572 29983,'0'-9'-3277,"0"1"0,1 7 0,2 1 2725,1 6 1,4 6-1,-2 0 1,-1 2-1,2 2 1,-1 5-1,1 3 386,0 0 0,0 3 1,2 0-1,-2 2 19,-1-1 0,3-2 1,-2-1-1,2 0-68,-1 0 1,-4 0-1,3-2 1,0-1-136,0-1 1,-3-4-1,3 2-192,-2-1 1,4-2 0,-4-3-1223,2-1 1,-4 1 87,1-1 1532,-3-5 1,-12-7 0,-2-7 0</inkml:trace>
  <inkml:trace contextRef="#ctx0" brushRef="#br1" timeOffset="35909">9557 12858 29940,'8'0'408,"1"-2"0,0-1 0,2-1-2040,2 1 0,5 1 0,4-1 0,4-1 1014,3 1 0,6-3 1,-3 1-1,1-1 212,0 1 0,0-1 0,3 4 1,-3-3-96,-4 3 1,0 0 0,-2 2-1,-4 0-151,1 0 0,-7 2 0,0 2 1,-3 4-2027,-2 3 1553,1 2 1,-1-6 0,1-2 0</inkml:trace>
  <inkml:trace contextRef="#ctx0" brushRef="#br0" timeOffset="36522">10527 12820 8355,'7'0'-478,"0"-4"-202,-3 0 428,-2 0 1,3 5-1,-3 3 476,2 5 0,-3 2 0,3 1 1,-2 2-44,-2 2 0,4-2 0,0 4 0,-1-1-7,-2-1 1,-1 2 0,1-2-42,4 0 1,-4 1 0,3-5-1,-1 1-236,1-1 0,-1-1 40,5-3 0,-4-2 6,5-6 0,-7-7 1,2-4-1,-2-6-51,-2-2 0,0 2 1,0-3-1,0-2 33,0-2 1,0-1-1,0 0 1,0 2 21,0 2 1,0-1 0,0 4 0,1 0 65,3 0 0,-2 2 1,3 3-43,1 1 1,1 1 0,4 1-1,-2 3 11,0 2 1,-1 0 0,6 5 0,1 0 0,2 2 52,-2 2 1,0 4 0,0 7-1,2 3 34,-2 2 1,3-1 0,-1 3-1,-2-1 79,-1 1 1,2 0 0,1 0 0,-3-1-103,-5 1 1,2-4 0,-2 0 0,0-1-129,0-1 1,0 1 0,-3-5 0,-1 1-9,1-1 0,4-4 0,-4 1 0,3-1-748,-1-1 1,0-2 265,5-5 572,-1 0 0,1-5 0,-1-2 0</inkml:trace>
  <inkml:trace contextRef="#ctx0" brushRef="#br0" timeOffset="37633">11211 12820 6498,'-1'-7'152,"-3"3"0,-2 4 0,-2 4 0,4 5 0,3 2 0,1 2 1,0 3 141,0 0 0,1 5 0,3-3 0,4 0-143,3 0 1,2 3 0,-1-5-46,1-1 0,3-2 0,1-4 0,0-2 0,-1-1 0,2-3-83,1-2 1,-3-1 0,0 0 0,-2-1-129,-1-3 1,-1-3 0,0-6-1,-1-1 14,-2-2 1,0 1 0,-4-6-1,-3 0-178,0 2 0,-2-5 1,0 5-1,-2-2 61,-2 0 0,1 2 1,-3-2 196,0 5 0,2 6 1,2 3-57,-2 2 0,3 2 0,-3 7 1,2 4 388,2 3 0,5 7 0,0 2 0,2 0 16,3 1 0,1-1 1,1 0-1,1-2-253,-1 0 0,5-4 1,-1 3-1,-1-4-199,-1 0 1,0-1 0,1-1 0,0-1-2,-3-2 1,0-4 0,-4 3 0,3 0-575,2 0 1,3-4 0,1 1 0,-2-3-45,-1-1 733,-2 0 0,1-11 0,-1-2 0</inkml:trace>
  <inkml:trace contextRef="#ctx0" brushRef="#br0" timeOffset="37634">11821 12758 8355,'-8'0'-1713,"-1"0"1986,7 0 1,-4 6-1,6 2 1,0 3-28,0 1 1,6 5 0,1 1 0,1 1 0,0 2 0,2 0 0,-1-2-52,0-1 0,2-1 1,-4-5-1,1 0-135,0 1 0,-4-2 1,3-1-98,-1-2 1,-1-5 0,-2-1-4,1-4 0,1-5 0,-5-6 0,0-1-189,0-2 1,0-2 0,-2-6 0,-1 1 53,-1-3 0,-4-3 1,2 1-1,1-1-42,-1 1 1,2 2 0,4 1 0,2 2 38,2 2 0,3 3 0,5 6 0,1 1 213,-1 2 1,0 2 0,1 5-102,-1-2 0,1 5 0,-1 9 359,1 5 0,-1 0 0,-1 6 0,-1-1 0,-2 1 139,2 0 1,-3-2 0,0 3 0,-2-2-51,-2-2 0,2 2 0,-1-3-152,-1-2 0,-1-5 335,-2-2-479,0-5 0,1-3 0,2-8-417,1-3 1,6-6 0,-2 0 0,3 1-203,1-2 0,2 3 1,1-5 226,2 2 0,1 2 0,-1 3 1,3 2-1,4 2 27,1 0 0,4 7 1,0-3-1,-2 5 702,0 5 0,-3 1 0,1 7 0,-1 1 83,-3 2 1,-3 2 0,-6 4 0,0-1-192,1 1 1,-1 0 0,1 0 0,-2-1-628,-3 1 1,2 6-1,-6 2 1,-1 2-981,-2 3 379,5 6 1,1-8 0,5 3 0</inkml:trace>
  <inkml:trace contextRef="#ctx0" brushRef="#br0" timeOffset="42205">6261 14076 7626,'0'-8'477,"0"0"0,-2 5 0,-2-3-367,-4 1 0,-4 3 0,-4-2-81,0 3 1,-8 1 0,1 0 0,-6-2 0,-4 0-1,-5-2 101,-2 1 0,-3 0 0,3 0-212,-1-1 0,-1 0 1,5 4-1,0 0 0,-1 0-37,1 0 1,0 0 0,1 1 81,3 3 0,2-1 1,6 6-1,-1-1 48,-3-1 0,8 0 0,-1-5 0,6 4 38,3 1 0,2-3-3,7 4 70,3-5 0,-3 7 0,8-6 24,4-1 0,-1-1 0,1 1 0,0 3-103,-1 1 1,3 1 0,-6 6-95,-1 2 0,2-1 1,0 6-1,-1 3 45,1 3 1,-2 4-1,4 5 1,-1 0-4,-4 2 0,0 9 1,-4 3-1,0 7 77,-3 3 0,0 14 0,1 6 0,-3 7 94,0 4 1,0 4 0,4-2 0,-1 1-35,1 3 0,2-8 0,1-3 1,0-9-124,0-3 0,5 6 0,4-4 29,2 4 1,-3-7 0,-1 0 0,0-4 0,0-4 3,2-1 1,3-2 0,-1-1 0,-2-3 133,0-4 1,-5 1-1,4-1 1,2-2 29,1 0 1,1-3-1,1 0 1,-1-2-196,0-2 0,1-5 0,-1 2 0,1-4 50,-1 0 0,1-7 0,-2-2 0,-2-2 5,0-2 0,-7-1 0,3 0 0,-3-2-129,3-1 0,-4-6 1,3 3-1,-3-1 47,-1-1 1,0 2-1,0-3-9,0 2 0,0 1 0,0-2 0,0 5 0,-1 3-12,-3 0 0,3 3 0,-4 0 0,4 2-59,1-1 1,0 2-1,0 1 1,0-1 95,0 1 1,0-2-1,0-5 1,0 1 66,0 0 1,0-4 0,0-2 0,0 1 23,0-1 1,0-4-1,0 2 1,0-3 67,0-2 1,0 0 242,0 1 338,0-6-432,0-2-258,0-5 0,0-1 0,1-2-787,4-1 617,-4 0 1,10 4 142,-3 0 0,-2-2 0,-1 0 103,1-2 1,1-5-1,5 4-28,1-2 0,0 4 1,4-2-1,4 0 22,2 1 1,5 0 0,5 3-1,9-2-8,5-1 1,4 0 0,3 4 7,4 0 0,4 4 0,3 1 0,1 1 0,-1-1 19,-1-2 0,-4 0 0,0 0 1,-3 1-12,-2-1 0,-1-2 0,-6-1 1,-2-1-19,-5-4 0,-4 3 0,-3-5 1,-5 0-109,-3 0 1,-3 4-1,-2-2 1,-4 1-349,-3-1 1,-2 1 0,0 4-136,1 0 0,-1 4 0,1 2 0,-1-1-633,1 1 1,-1 4 0,1-3 0,-1 1 176,0 0 1,6 0 0,2 5 0</inkml:trace>
  <inkml:trace contextRef="#ctx0" brushRef="#br0" timeOffset="43246">6074 14350 8355,'-1'7'-320,"-2"-2"1,-1 1 0,1 2 432,2 3 0,2 3 0,2 1 0,3 3 0,0 1 0,4 3 0,1 2 0,2 1 174,-1 0 0,-4 4 0,1 0-235,0-2 0,1 4 0,0-2 0,-2 0 0,0 0 85,-1 0 1,4-2 0,-3-5 0,4-2-205,0-2 0,-4 3 1,-1-5-1,0-1-45,0-1 1,-4-1 0,2-2 71,1-3 1,-5-4 22,3-8 0,-2-7 0,-2-7 0,0-1-71,0-4 1,1 1 0,2 0 0,2 3 50,2 1 0,-3 1 1,5 6-1,2 2-72,4 0 1,0 7-1,6-3 99,1 4 1,2 7 0,0 2 0,1 4 0,0 3-10,0 2 1,-4 1 0,-2-3 0,-1 2 266,-3-2 0,-6-1 0,-5-2-55,-3 1 1,-6-1-1,-5-1 1,-7-3-85,-8-3 0,1-4 0,-5-1 0,1 0-162,-1 0 1,7 0 0,-2 0 0,5 0-25,4 0 1,1 0-1236,1 0 0,8 0 932,5 0 1,11-6-1,8 0 1</inkml:trace>
  <inkml:trace contextRef="#ctx0" brushRef="#br0" timeOffset="43542">6696 14362 8355,'0'-19'172,"0"2"0,0 3 318,0 2 1,2 4-164,2-1 0,3 14 0,4 3-303,-3 10 0,3 5 0,-3 2 0,2 1 87,-2 3 0,3 3 1,-4 4-1,2 0-95,-1 1 0,-4 2 0,3 8 1,0-4-184,0-5 1,-3 7 0,4-8-1,2 2-176,1-1 1,1 0 0,1-1 0,-1-1-1556,1-3 1498,-6 3 0,-2-15 0,-5 2 0</inkml:trace>
  <inkml:trace contextRef="#ctx0" brushRef="#br0" timeOffset="44192">6311 15382 8355,'5'-7'33,"3"3"0,-2 8 0,-1 6 0,1 3 1,2 5-1,3 2 0,2 2 0,-1 1 360,1 2 1,-1 0 0,1 1 0,-1 0-205,0-1 0,1 3 1,-1-7-1,-1 2-159,-2 2 1,0-4-1,-5-2 1,1-1-112,0-3 1,-3-1-1,2-1 2,-3-1 1,-6-5 3,-4-3 0,-2-3 0,0-2 0,1-2-81,2-1 1,1-10 0,-1 2-1,2-2-72,1 0 0,4-2 0,-4-1 112,4 2 1,2 1-1,5 2 1,5-1-1,4 2 25,0 3 1,5-2 0,0 6 0,4 1 185,1 2 0,1 6 0,3 4 0,2 2 67,-4 1 1,6 6-1,-9 3 1,-2 2 21,-4 2 1,-4-4 0,-2 0-1,-1-1-45,-2 0 0,-4 2 0,-6-6 1,-3 0-29,-5-3 0,-7 4 0,-4-2 0,0-2-217,-1-4 0,-1-5 1,-6 3-1,-1-1-264,1-3 0,2 2 1,3-1-327,2-1 1,-1-2 0,5-1 308,2 0 0,7-5 0,2-2 1</inkml:trace>
  <inkml:trace contextRef="#ctx0" brushRef="#br0" timeOffset="44472">6883 15394 8355,'1'-15'-684,"3"3"795,-2 2 1,5 6-1,-3 1 1,4 4 0,3 8-1,0 4 1,-1 5 524,-2 2 1,0 2 0,3 6 0,-1 1-303,-2-2 1,-1 4 0,3-2-1,-3 0-167,-2 1 1,5-4-1,-2 5 1,2-2-399,-2 0 1,3 4 0,-2-3-395,2 2 0,1 1 1,1 4-1,-1 1 0,1-1-240,-1 0 1,0 1-1,1-1 1</inkml:trace>
  <inkml:trace contextRef="#ctx0" brushRef="#br0" timeOffset="44986">6783 16501 8355,'0'-19'-263,"-1"2"0,-3 3 0,-5 3 137,-2 3 1,3-2 305,0 6 0,5 1 0,-1 7 1,3 5-1,1 2 0,1 1 1,2 1-713,1-1 1,5 5 0,-2-1 218,0-1 1,4-1 0,-4-1 0</inkml:trace>
  <inkml:trace contextRef="#ctx0" brushRef="#br0" timeOffset="45374">6883 16737 8355,'0'13'194,"-6"-7"-898,5 0 0,-5 0 0,6 0 1</inkml:trace>
  <inkml:trace contextRef="#ctx0" brushRef="#br0" timeOffset="45375">6920 16924 8355,'0'8'303,"0"0"188,0-5 1,-1 3-101,-3-6 1,2 1-1643,-2 3 0,7 3 704,1 5 0,6 1 0,-3-1 0</inkml:trace>
  <inkml:trace contextRef="#ctx0" brushRef="#br0" timeOffset="45908">6622 17259 8355,'-7'-11'70,"-4"2"1,2-11 0,0 2 0,-1 5 0,3 2 0,0 2 1462,0 0-1421,4 3 1,-1 2-1,8 9 1,5 6 0,2 6 216,1 2 0,5 2 1,-1 5-1,0 2-117,-3 1 0,3 4 0,-3-4 1,-1-1-56,-1-2 1,0-1-1,0 0 1,-2-2-117,0-2 1,-2 1 0,1-5 0,-3-2-275,1-1 1,-5-6-506,3 0 211,-2 1 361,-2-3 0,0-6-78,0-8 1,4 1 0,2-1-1,0-2 43,4-1 0,-3 0 1,1 2-1,2 0 0,1 0 7,1-2 0,1-2 1,-1 1-1,1 1 109,-1 2 1,2 0-1,1 3 1,2 1 8,-2-1 0,0 2 0,0 5 0,2 3 321,-2 5 0,-1 2 0,-3 1 1,-3 1 133,-3-1 1,0 5 0,-1-1-99,-1-1 1,-3 1 0,-4-1 0,-4 1-91,-4 0 1,-4-3-1,-1 0 1,2-2-273,1-3 0,2 2 0,-1-6 1,1 0-204,0 2 0,-1-5 0,1 3 0,-1-2-711,1-2 1,-1 0 0,2-2 439,3-2 0,-3-3 0,4-5 1</inkml:trace>
  <inkml:trace contextRef="#ctx0" brushRef="#br0" timeOffset="46161">7206 17172 8084,'2'-11'297,"2"3"1,-2 8-1,7 10 1,0 5 455,3 6 0,-4 3 1,0 4-285,2 1 0,-3 6 0,0-2 0,0 1 0,-1 1-261,4-2 0,-3-4 0,1 3 1,2-2-409,1-2 1,3-2 0,4-1 0,7 0-1749,6 0 389,11 0 1,8-1 0,6 1 0</inkml:trace>
  <inkml:trace contextRef="#ctx0" brushRef="#br1" timeOffset="50532">19608 10843 18853,'8'-11'0,"-1"1"0,0 3 733,0 2 0,-3 1 0,4 4 0,2 0-972,1 0 1,-4 5 0,-2 4 0,-1 3 0,1 5 0,-3 5 0,0 5-470,-2 7 1,0 3-1,0 4 1,0 6 295,0 6 1,0-6 0,-2 2 0,0 0 214,-3-1 1,1 2 0,4-2 0,-1-2 0,-2-5 2022,-1-2 1,-2-3 0,4-2-2198,-2 0 0,-1-8 0,4 0 1,-2-5-639,-1-3 1,0-2 0,4-3 0,0-1-1614,0 1 1,0-1 1803,0 1 1,-6-7 0,0 0 0</inkml:trace>
  <inkml:trace contextRef="#ctx0" brushRef="#br0" timeOffset="52482">5029 14449 8355,'-8'-4'-688,"1"-2"1,0 1 711,0-1 0,3 2 0,-4 4 0,-2 0 14,-1 0 1,3 0 0,0 2 44,-2 2 1,3 3 0,0 5-1,0 1 31,0-1 1,5 2 0,-3 1 0,4 2-80,1-2 1,0 3 0,1-2 0,4 0 31,3-3 0,3 0 1,3-2-1,1-1-73,2-2 1,3-5 0,-2 1-1,0-4-2,0-4 1,3-3 0,-5-6-5,0 1 1,-3-2 0,-1-1 0,-3-3 39,0-2 1,-7 1 0,2-2 0,-4 3 0,-4 2-87,-4-1 0,-3 2 0,-2 5 0,0 4-115,-4 0 1,2 2 0,-6 4 0,-1 1-373,-1 3 1,-1 7 367,3 6 0,-8 0 0,3-5 0</inkml:trace>
  <inkml:trace contextRef="#ctx0" brushRef="#br0" timeOffset="53240">5092 15543 8355,'0'-12'-593,"0"4"1,1-1 953,3 0 0,-1-2 0,4-2 121,-2 1 0,-1 6-442,-4 6 0,0 3 0,0 8 0,0 3 0,0 1 81,0 3 1,0 0-1,0 4 1,0-1-216,0 1 0,0 1 1,0 4-1,0 0-153,0 2 1,0 6 0,0-2 0,2 2-457,2-2 1,-3-3 0,5-5 0</inkml:trace>
  <inkml:trace contextRef="#ctx0" brushRef="#br0" timeOffset="54403">4955 17433 6951,'0'-12'340,"1"5"1,2 4 0,1 6 0,0 5 60,2 3 0,-5 6 0,3 1 0,-2 0-102,-2 0 0,0 3 0,0-3 1,0 1-97,0 3 1,-4-4 0,-2 0-175,-1 0 0,3-6 0,-3 2 0,1-4 33,4 0 1,0-4-841,2 3 0,2-8 567,2-1 1,3-5 0,5-9-1,2-1-29,3-2 0,-4-5 0,4 3 0,-3-2 66,-2 0 1,1 2-1,-1-2 1,1 3 198,-1 0 0,0 6 0,1-2 0,-1 6 168,1 2 1,-5 2 0,0 4 0,2 1 96,1 3 1,-4 9 0,-1 8-44,-1 2 1,-4-1-1,5 2 1,-2 2-144,0 0 0,6 0 0,-2-1 0,3 0 0,0 0-661,-2 0 0,6 4 1,-1 0-386,4-1 0,8 9 0,6 2 0</inkml:trace>
  <inkml:trace contextRef="#ctx0" brushRef="#br0" timeOffset="62103">9109 12820 5965,'13'0'0,"-1"0"0,1 0 117,-1 0 0,-4 0 0,-1-1 55,-1-3-241,-2 2-84,-4-3 248,0 5 235,0 0 0,4 5-237,0 4 1,0-3 0,-4 3 45,0 0 0,0 3 0,2 0-48,2 0 0,-3 1 0,3-1 0,-2 1-47,-2-1 1,0-4 0,0 1 0,0 0-50,0 2 0,0 2 1,0-1-73,0 1 0,0-1 0,0 1 0,0-1-67,0 0 0,1 1 0,2-1 0,1 1-308,-1-1 0,-2 1 270,-1-1 1,0 1-1,0-1 1</inkml:trace>
  <inkml:trace contextRef="#ctx0" brushRef="#br0" timeOffset="62435">9060 13069 7195,'6'-13'-239,"1"2"0,-4 2 553,1 0 0,6 7 0,-2-4 0,3 2-228,2 0 0,-5 0 1,0 4-1,2 0 1,1 0-1,2 0-376,-1 0 0,0 0 1,1 0-1,-1 0 56,1 0 0,-1 0 1,1 0-1,-1 0 1,0 0 125,1 0 1,5-6-1,1-1 1</inkml:trace>
  <inkml:trace contextRef="#ctx0" brushRef="#br0" timeOffset="62635">9296 12683 7816,'0'14'0,"0"1"46,0 2 0,5 5 1,4-1-1,2 4 0,1 4 1,1 4-1,-1 6 1,1 5-661,-1 6 1,0 13 0,1 1 0</inkml:trace>
  <inkml:trace contextRef="#ctx0" brushRef="#br0" timeOffset="66434">5602 13318 8355,'0'-13'-1517,"0"5"1383,0 0 0,0 3 1,-2-1-1,-2-1 0,-4 1 1,-3 1 170,-2 2 1,-1-3 0,-1 2-1,-1 0 1,0 0 0,1 0 0,-1 0-1,-4-1 84,1 1 1,-5 0 0,5 4-109,0 0 1,-6 1 0,1 4 0,-5 3-74,-2 3 0,-3 7 1,-3 1-1,-2 2 0,-1 0 5,-1 1 0,-6 3 0,0 2 0,-4 2 34,-3-1 0,-6 0 0,1 1 0,-5 4 26,-2 3 1,-4 2-1,2 2 1,-1 2 0,-3-2 0,-1 4 0,-2 2 0,2 1 2,2-2 1,4 2-1,4-5 1,3-2-7,2-1 0,6 2 0,8 0 0,3 1 103,5 1 0,-2-5 1,5 5-103,-3 0 0,3-7 0,1 4 0,1 0-4,-1-1 1,4 1-1,-1 0 1,3 3-1,2 0 8,4-1 1,2 0 0,5-5 0,2-1 1,3-3 0,2 3 0,6-4 0,0 1-6,0 0 1,0-1-1,2 3 1,2-4-10,4 0 0,3-1 1,2-2-1,0 1 11,4-2 0,2-4 1,6-3-1,0 1 41,0-2 0,5 3 0,2-5 0,1 0-5,1 1 1,3-5 0,6 3-24,1-7 0,-3 2 0,4-4 0,-1 2-17,0-1 0,2-1 0,2 1 0,-1-2 1,-1-2-10,1 0 0,-4 0 0,-2-4 0,-2 0 1,-2 0 0,0 4 0,-1 0 0,-3-1-4,-4-2 0,-2 4 0,-2-1 0,-2 0-10,-2 1 0,-2-3 0,-4 2 1,2-1-72,-2 1 1,-1-3-1,-3 5-64,-3-1 1,-1-3 185,-3 2 0,-4-3 0,0-1-25,-7 0 0,-4 0 1,-1-1-1,-2-2 0,-2-3-18,-5 0 1,-3-1-1,-1-3 1,-1 2 33,-3-2 0,3 0 0,-4 1 0,1 0-4,-1 0 1,1 2 0,5 0 0,-1 0 2,0 0 1,1 3 0,4-3-14,3 2 1,3-5 1,10 8 0,7-2-1,9 3-86,6 1 1,4 4 0,7 2 0,6-1 60,5 1 1,3 3 0,4-2 55,-2 0 1,-3 4-1,1-4 1,-3 1 18,-4 1 1,-6-1 0,1 3-1,-4-1 1,-5-3 79,-2-2 0,-8 3 0,-5-2-57,-1 1 1,-5 1 0,-8 6-123,-5 3 0,-15-2 1,-3 7-1,-7 3-155,-5 2 0,-5 8-66,2-2 0,-4 3 0,-1 1 1</inkml:trace>
  <inkml:trace contextRef="#ctx0" brushRef="#br0" timeOffset="68024">8338 15369 6284,'-4'-12'0,"-2"-2"0,1-1 0,-2-3 0,0-3 88,-3-5 0,5 1 0,-1-3 0,2 6 0,0 6 0,1 1 40,2-2 1,1 3-1,1-1 1,2 4 64,1 3 1,0 3-95,-4-3 0,2 5 0,2 1 0,4 6 64,3 8 1,-2 8-1,-1 9 37,2 4 0,1 8 0,1 5 0,-1 2 1,-3 3-73,-3 3 0,0-3 0,-1 3 0,-1-4-88,-2-5 1,-1-2-1,0-7 1,0-3-57,0-4 1,0-4 0,0-4-1,0-4-35,0-4 229,0 0 1,0-8 0,2-6 0,0-9-211,3-5 0,0-7 1,-1 1-1,3-2-358,0-2 1,4-4 0,-3 0 0,6 4 58,7 7 1,-4 1 0,7 9 0,-3-4 232,-6-5 1,6 9-1,-7 0 1,5 5 102,8 3 0,-5 5 0,0 4 1,-8 2 92,-3 1 1,-4 2 0,1 1 0,2 3 124,1 1 1,-3-3 0,0 0 0,2-2-204,1-2 1,-3 5-1,1 0-451,0-2 1,-2-1 100,1-2 1,-3-1-1,3-3 1,2-3 94,1-4 0,7-7 0,1 0 0</inkml:trace>
  <inkml:trace contextRef="#ctx0" brushRef="#br0" timeOffset="69583">9134 15568 8355,'-1'-8'-1036,"-3"0"929,-5-2 1,-2 3-1,-1 0 1,-1 2 531,1 2 0,-5 2 1,-1 1-270,-1 0 1,3 1-1,-4 3 1,2 4-112,3 3 0,1 6 1,2 1-1,-1 0 1,2 1 34,3 1 1,2-5 0,6 1 0,2-2 5,2-1 0,3-5 0,5-1 0,1-2-65,-1-2 0,5-2 1,1-2-1,1-3-73,3-4 1,-2-3 0,-1-2-1,-1 1-74,-3-1 1,3 1 0,-1-2-1,-2-1-10,-1-2 0,-6 2 0,-1 5 1,0 4 0,0 0 0,-5 0 0,4 4 66,-1-2 1,-3 2 0,2 9-1,-3 6 249,-1 0 0,0 3 1,0 0-1,0 5 0,0 1 30,0-1 1,0 1-1,2-4-227,2 1 1,1-4 0,5 0-1,-2-5-238,2-6 1,1-2 0,2-2 69,-1 0 0,0-6 0,1-4 0,-2-3-105,-3-4 0,3-5 0,-2 1 1,2-1 60,1 1 1,1-2-1,-2 4 1,-2-1 228,0 4 0,-3 2 0,4 3 212,-2 2 1,-1 5-130,2 8 1,-2 5 0,-5 6 408,2 2 1,1 3 0,-5-2-1,0 0 1,0 2-25,0-1 1,0-4 0,1 2-1,2-4-387,1 0 1,0-5 0,-3-1-63,4-1 1,-3-4-1,7-6 31,0-4 0,2-3 1,2-3-1,-1-1-420,1-2 1,-1-5-1,1 3 1,-1 0-9,0 2 0,1 3 1,-1 3 169,1 3 0,-5 2 1,0 6-1,2 0 261,1 0 0,-3 7 0,1 4 0,0 4 48,2 1 1,2 3 0,-1 0 0,1 1 0,-1-2-96,1 0 1,-1-5-1,0 4 1,1-5-206,-1-3 0,5-4 1,0-5-1,-2 0-104,-1 0 0,2-9 1,1-5-1,-3-6 99,-5-6 0,2 0 0,-4-7 0,0 0 204,-3 1 0,3-15 0,0 1 0</inkml:trace>
  <inkml:trace contextRef="#ctx0" brushRef="#br0" timeOffset="69584">9955 15208 8355,'2'-36'0,"0"4"0,2 7 0,-1 7 0,4 6 220,1 3 1,2 9 0,0 10 0,-2 7 0,2 8 299,1 6 0,1 5 0,1 3 0,-1 1-216,1 1 1,-1 5 0,-1-6 0,-1-3-153,-2-2 1,0-6-1,3 1 1,-1-2-1,-3-6-115,-2-3 1,0-2-215,-5-5 0,-2 0 0,-2-4 0,-4-4-185,-3-3 1,-6-1 0,-1 0 0,-1-1 119,-3-3 1,0 2-1,0-2-85,1 3 1,6 1-1,-2 0 1,3 1 380,2 3 0,1 9 1,2 6-1,5 2 0,3 0 286,1 1 0,0-3 1,3 2-1,4 0-142,5-2 1,9-1-1,2-7 1,6-3-232,4-4 1,7-2-1,-5-2 1,2 0-415,-1 0 0,-5-2 0,0-2 0,0-5-365,-3-7 1,-2 1 0,-3-7 0,-1-3-129,-1-2 940,-6-8 0,3-2 0,-5-8 0</inkml:trace>
  <inkml:trace contextRef="#ctx0" brushRef="#br0" timeOffset="69585">10465 15233 8355,'-5'-25'-778,"3"5"1183,-2 4 1,1 3 491,-1 5 0,3 5-606,-3 12 1,2 0 0,2 13 0,0 5-6,0 4 0,4 5 1,2 3-1,1 1-32,3 1 1,-4 6-1,3 0 1,-1 5-349,-1 1 1,3 5 0,-5-4 0,2-3-449,3-4 1,-1-8 0,1-7-11,-2-2 0,1-5 0,3-5 0,1-4-6,-1-5 0,-4-4 0,1-8 0,0-3 268,2-5 1,-2-7 0,-2-5 0,-2-1 268,-2 1 1,0-2 0,-1 3 0,2 0 174,-1-1 1,3 6-1,-1-2 1,1 3 207,-1 2 1,5 1 0,-3 1 0,1 3 73,1 2 1,-1-1-1,4 3 1,2-1-167,3 1 1,-4-2 0,4-1 0,-3 1-218,-2-1 1,1-3-1,-1 2-171,1 0 0,-5-4 0,-1 3 0,-2-4 0,-2 0-130,-1 0 0,-4-1 0,-1 1 1,-2-1 242,-2 1 1,-1 5-1,-5 3 1,1 2 247,-1 2 1,-3 6 0,-1 4 0,3 5 73,5 6 1,2 2 0,4 2 0,0-2 21,5-2 0,5 3 1,10-4-1,8 2-663,7-1 1,19-4-1,10-8 1,7-2-1145,4-1 0,15-2 0,-4-4 1</inkml:trace>
  <inkml:trace contextRef="#ctx0" brushRef="#br0" timeOffset="70263">11485 15780 6996,'8'-13'150,"1"1"0,-5 1 0,4 1 0,2 2 0,1-1 1,1 1-1,1 0 0,-1 0 0,2 1 61,3 3 0,2 2 0,6 2 0,0 0 0,0 0 0,1 0 0,3 0 85,4 0 1,2 0 0,-1 0-619,-1 0 0,1 0 0,1 2 0,0 0 0,-3 2-117,-2-1-294,-1-1 0,-4-2 0,0 0 1</inkml:trace>
  <inkml:trace contextRef="#ctx0" brushRef="#br0" timeOffset="70559">12306 15295 8355,'6'-6'1,"2"6"1,-3 6 0,0 8 0,-4 2 460,-1 5 0,0 4 1,0 2-1,0 2-413,0-1 1,0-2 0,0-1-1,0 0-285,0 0 1,4-6 0,0-2 0,0-3-329,2-2 1,-3-1 240,5-3 1,0-3 0,5-10 0,-1-4-8,1-7 1,-1-8-1,0-8 1</inkml:trace>
  <inkml:trace contextRef="#ctx0" brushRef="#br0" timeOffset="71442">12368 15083 7377,'-12'-23'274,"-1"2"1,2 3-1,2 7 6,0 3 1,7 4 0,-3 8-608,4 4 0,7 5 0,2 3 1,4 3 33,5 1 1,2 3 0,6-2 157,0 2 0,0-2 0,0-1 1,0-2-1,-2-3 37,-2-1 0,2-3 1,-3-2-1,-1-2 187,-2-1 0,-3-1 1,-2-2-1,0 3 296,1 0 1,-5 3 0,0 3 0,2 1 259,1-1 0,-3 6 0,-1 3 1,0 2-222,0 2 1,-3-1-1,3-2 1,-1-2-155,-3 2 0,-2-2 1,-1-1-1,1-1-269,3-3 0,-2-5 0,3-3-456,1-2 0,2-2 104,9-7 1,-3-3 0,2-7-1,-2-2 1,-2-5 1,1-2 1,-1-6 0,1-2 0,-1 1-160,1-1 0,-1-2 0,0 4 0,1 3 329,-1 4 1,5 4 0,0 7 0,-2 3 472,-1 3 1,-1 5-1,3 6 1,-1 6 190,-4 8 1,1 7 0,-3 4 0,0 0-13,0 4 0,6-5 0,-3-1 0,2-2-324,0-2 1,2-6 0,2-3-1,0-2-184,0-1 0,3-6 1,-4-3-314,-2-3 0,-1-2 1,-2-3-1,1-6 0,-2-5-39,-3-6 0,2-2 1,-6-4-1,-2-2-188,0-4 1,-2-4 0,0-3 0,0-3 462,0-1 1,-2-2-1,-2-5 1,-3 0 111,0 1 0,-2-2 0,5 9 0,1 1 299,2 5 0,5 9 0,1 4 199,2 6 1,1 9 0,3 8-1,-1 8 314,-2 9 0,1 12 0,3 7 0,1 3-393,-1 4 0,0 7 0,2-2 0,1 2-218,2 3 1,0-6-1,-6 4-189,-3-2 0,2-9 1,-5-2-1,1-3 1,-1-3-954,-2-6 1,-2-2 0,-2-6 178,-3-2 1,-4-7 0,-9-4 0,-4-4 190,-2-4 1,-3-3-1,-3-6 1,-5-4 486,-2-4 1,3-2 0,1-2 0,3-1 114,6-3 1,4 2 0,8-2-1,2 3 631,5 1 1,3 2-1,3 2 1,7 4 117,7 4 0,11 6 1,4 3-571,5 2 1,2 2 0,9 2 0,2 2 0,0 4-67,-1 3 1,6 3 0,-7 1-1,0 2-1705,1-2 1,-5-1 653,-1-2 0,-4-5 0,0-1 0</inkml:trace>
  <inkml:trace contextRef="#ctx0" brushRef="#br0" timeOffset="71982">14035 14959 8355,'0'-19'0,"1"5"407,4 6 1,-3 1-1,8-4 1,3 1-1,2-1 1,0 1 5,-1-1 1,-2-4-1,1-2 1,0 1-162,4-2 0,-3 4 0,4-4 1,-2 1-539,1 1 1,4-6 0,-5 1 0,1-1 197,1 1 0,-4-1 0,2 6 0,-2 0-216,-1 2 1,-5 2-177,0 0 1,-4 5 0,3 4 321,-1 6 1,-2 9 0,-4 10 0,0 6 468,0 5 0,0 4 1,0 5-1,0 3 53,0 4 0,0 2 0,-2 3 0,0 1 0,-2-2 1,-5 5 0,4-9 0,-1 2-439,1 1 1,-5-4 0,2-1 0,-3-3-682,-2-1 1,5-3 0,0-5 0,-2-4 146,-1 0 0,-2-2-191,1-4 0,0-6 0,-1-1 0</inkml:trace>
  <inkml:trace contextRef="#ctx0" brushRef="#br0" timeOffset="71983">13985 15556 8355,'0'7'190,"3"-3"1,4-7 344,5-1 0,19 0 1,3 4-1,8 0 239,5 0 0,7 0 0,5 0 0,6 0-663,6 0 0,3 5 0,4 4 0,-1 3-2944,-4 5 1370,2 8 1,-11-5-1,3 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6T18:54:34.532"/>
    </inkml:context>
    <inkml:brush xml:id="br0">
      <inkml:brushProperty name="width" value="0.06048" units="cm"/>
      <inkml:brushProperty name="height" value="0.06048" units="cm"/>
      <inkml:brushProperty name="color" value="#FF0000"/>
    </inkml:brush>
  </inkml:definitions>
  <inkml:trace contextRef="#ctx0" brushRef="#br0">3935 4079 8147,'8'-11'0,"-1"1"0,0 3 0,-2 0 0,2 2 0,-1-2 876,-1 0 0,1 3 1,-3-5-657,1 0 1,0-2 0,-3-1 0,2 3 24,1 1 0,0-1 1,-5-3-140,-3-1 1,-3 5 0,-5 1 0,-1 0 0,-1 2 0,-2-1-37,-5 3 0,-3-2-58,0 1 1,-7-5 0,-2 5 0,-3 0 0,-3 0 102,-2 0 0,1-4 1,-6 2-47,-1-1 1,-7 4 0,-2-2 0,-2 1 19,0 0 1,0-1 0,-5 5 0,0 0-44,-4 0 1,4 0 0,-3 0 0,1 0 26,-2 0 0,6 5 1,-4 0-1,0 1-43,2-1 0,-1 5 1,4-2-1,0 3-26,2 2 0,4 0 1,-3 3-1,2 0 2,3-1 1,-1 5-1,2-1 1,0 0-12,3-2 0,1 2 1,-3 2-1,0 3 29,0 0 0,5-3 0,-1 1 0,0 2 1,2 1 44,3-2 0,-2 2 0,1 3-64,2-1 1,3-6 0,4 5-1,2-1 7,1-3 1,8 0 0,-2 3 0,4 0-1,2-1 34,0-4 1,3 4-1,5-4 78,2 4 1,3 1-1,-1 0 1,0 0 0,3-1 39,2 1 1,6-1 0,4-2-127,2-1 1,3-5-1,2 5 1,5 0-1,4-1 30,4 1 0,-2-6 1,8 3-44,4 0 1,-1-4 0,11 4 0,3-1-1,5-1-104,-2-1 0,7-1 0,1-1-15,0-1 0,5 0 0,0 0 0,2-3 80,6 0 0,-5-5 0,2 3 1,-3-1 31,-1 1 1,-4-2 0,2 1-1,-4 0 1,0-2-67,-1 2 1,0-1 0,0 5-1,-1-3 10,-3-2 1,4 1-1,-1-3 1,4 1 25,0-2 1,0 0 0,1-2 0,5 0-13,2 0 1,3 0 0,3-2 0,1-2 15,-3-4 1,12-3-1,-8-1 1,-1 0 92,-8 4 0,-3-3 1,-12 3-1,-3-3-45,0-2 0,3 1 1,-2-1 32,2 1 1,-6-5 0,4 1 0,3-1-71,0-1 1,-3 5 0,1-4 0,-3 3-24,0 2 0,-6-2 0,4-1 0,-5-2 0,-3 2-6,-3 1 0,-2 4 0,0-1 0,-2-2 20,-3-1 1,-3 0 0,-5 2 0,0-1 41,0 1 1,-4-5 0,-2-1 0,-1 0 18,-3 0 0,-5-4 0,-2 3 1,0-2-42,-1 0 1,-1 1 0,-6-5 0,0 0-84,0 0 0,-7-4 1,-6 0 17,-6 1 1,-11-4-1,-8 1 1,-6-2 28,-4-1 0,-9 5 0,-4-2 0,-4 0 51,0 4 0,-4 0 0,-1 2 0,-5 2 1,-2 1 77,-2 1 0,-4 2 0,3-2 0,1 4 52,3 4 0,-8-4 0,8 1 0,1 0-93,0 3 0,-2 4 0,-3 2 0,3 2-80,5 2 1,5-3 0,13 2 0,-1 2-9,3 0 0,-2 2 0,9 0-387,1 0 0,0 0 1,4 2-1,-2 2 1,4 4-13,3 3 0,-1 2 1,2 0-1,-5 4-274,-2 4-1215,-6 8 1,-3 8-1,-7 7 1</inkml:trace>
  <inkml:trace contextRef="#ctx0" brushRef="#br0" timeOffset="28395">22282 4029 8355,'-7'-2'332,"2"0"0,0-4 138,1-1 1,-4 3-1,4-4 1,1-2-1,2-1-19,1-1 0,5 3 0,2 1 0,1-2 0,1 1 0,0-1-30,2 2 0,2 0 1,1-5-247,2 1 0,-1 3 1,6 2-1,0 1 14,-2-1 1,3 4 0,-5-1 3,-2 2 1,0 2 0,1 0-375,0 0 1,-5 6 0,-7 2 0,-2 5 0,-2 3-31,0 5 0,-10 2 0,-4 2 0,-4 1-151,-4 4 1,-3-3 0,-1 6 0,0 0 366,2-1 0,6-1 1,-1-6-1,2-1 96,6 1 0,0-1 0,7-4 0,1-3 137,2-3 1,2-2 0,4-1 0,4-2 139,6-5 0,5-3 0,6-2-135,3-3 0,3-3 1,5-7-1,-1-1 0,-1-2 31,-2 2 0,-6-3 1,2 1-398,-2 2 0,-4 6 0,-2 0 1,-4 1-1077,-4 1 0,-6 0 14,-3 3 0,-2 4 0,-4-1-775,-2 3 1,3 4 231,-3-2 1545,2-3 1,8 5-1,1-6 1</inkml:trace>
  <inkml:trace contextRef="#ctx0" brushRef="#br0" timeOffset="29356">22867 3929 8355,'5'-12'594,"-3"0"137,2-1 0,-3 5 1,-2 1-204,-3 1 0,1 6 0,-4 6 0,0 1-278,0 2 1,4 3 0,-2 0-109,-1 0 0,5 2 0,-3 1 0,2 2 118,2-2 0,0-1 0,0-2-113,0 1 1,2-2-1,2-1 1,4-4 0,3 0 15,2-3 0,3-2 0,2-1 0,2 0-84,2 0 1,-3-4-1,0-2 1,1 1 36,-1-1 0,-2-2 1,2 4-1,-1 0-580,-3-2 1,-5 4-1,-2-5 1,2 1-845,1 3 0,-3-4 0,-1-1-129,-1-3 0,-2 3 0,-4 0 244,0-2 1065,0-1 0,0-2 0,0 1 0</inkml:trace>
  <inkml:trace contextRef="#ctx0" brushRef="#br0" timeOffset="29357">23165 3768 8355,'0'-13'9,"0"5"472,0 0 1,0-1 228,0-3 0,-1 5-171,-3 3 0,1 4 1,-4 4-1,0 6-83,0 5 0,3 10 0,-4 8 0,-2 3-51,-1 1 0,-1 6 1,-1 3-332,1 2 0,-1 0 0,2-1 0,1-4-434,2-4 1,5 0-1,-1-12 1,3-2-175,1-3 0,5-8 0,4-2 1,3-6-1,5-5-1066,3-1 0,10-11 0,1-3 1</inkml:trace>
  <inkml:trace contextRef="#ctx0" brushRef="#br0" timeOffset="29358">23451 3867 8355,'-1'-11'3105,"-3"3"-2424,-5 4 0,-2-2 1,-1 2-1,0 3-426,-1 3 1,1 7 0,-1 7 0,1 6 0,1 5-146,2 2 1,4 5-1,5-1 1,0 3-1,1 2 1,3-2-1,5-3 1,3-6-13,5-5 0,3-4 0,9-7 0,5-2-96,2-5 1,1-10 0,-1-6 0,-2-7 55,0-5 0,-7-6 0,1-3 0,-6-5 22,-5-3 1,-9 2 0,-4-2 161,-3 2 1,-6 3 0,-6 3 0,-7 4-130,-7 3 1,-8 6-1,0 4 1,-3 3-392,-2 5 1,5 2-1,1 6 1,1 2-1391,-1 2 1,8 7-451,-1 6 0,3 5 0,-3-3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6T18:57:48.837"/>
    </inkml:context>
    <inkml:brush xml:id="br0">
      <inkml:brushProperty name="width" value="0.06048" units="cm"/>
      <inkml:brushProperty name="height" value="0.06048" units="cm"/>
      <inkml:brushProperty name="color" value="#FF0000"/>
    </inkml:brush>
    <inkml:brush xml:id="br1">
      <inkml:brushProperty name="width" value="0.08063" units="cm"/>
      <inkml:brushProperty name="height" value="0.08063" units="cm"/>
      <inkml:brushProperty name="color" value="#FF0000"/>
    </inkml:brush>
  </inkml:definitions>
  <inkml:trace contextRef="#ctx0" brushRef="#br0">10092 3929 8078,'8'-5'0,"-1"-3"364,-1-3 0,2-2 0,-4 1 263,-1-1 1,2 5 96,0 0-545,-1 5 0,-3 3 63,3 8 1,-2-1 151,2 1 1,-4-5-182,-4 1 0,-3 2 0,-7-2 0,-1 0-91,-2 2 0,-4-5 1,3 5-1,-1-2 22,-3 0 0,-2 4 0,0-2-67,-1 1 0,-2-3 0,0 3 0,-4-1 4,0 1 0,2-2 0,-5 1 0,0 0-1,-2-3 0,3 2 0,-2-1 0,-2-1 1,-2-1 13,3-2 1,-5 0 0,5 0 0,0 0 1,1 0 1,-2-2 0,-3-1-1,3-2 22,2-2 1,2 4-1,-4-2 1,1 1-33,3-1 0,-6-3 1,4 3-1,2-1-8,1 1 0,-5-4 0,2 4 0,1-1 27,-2 1 0,0-4 0,-1 5-115,-1 1 0,1-2 0,-2 1 1,-1 0 37,-1-2 0,-1 5 1,4-3-1,-2 1 32,-2-1 0,-5 2 1,3-3-1,-2 1 1,2-1-38,1 3 0,-5 0 0,0 1 0,-5-2-62,0-1 1,-3 0 0,-2 4-1,-3 0-26,-1 0 0,0 0 0,-1 0 0,1 1-8,0 3 0,-4-2 0,-2 3 0,0-1 24,0 1 0,-2 0 0,2-2 0,1 1 44,-1-1 0,-3 0 0,4-1 33,-2 2 1,2 1 0,-2-4 0,1 2-16,3 1 0,0 0 0,0-3 0,-2 2-24,-2 1 0,2 2 0,-2-3 0,1 1 0,4 0-27,0 1 0,-2-3 0,-1 3 0,2 0 24,2-1 0,-2 0 1,3-4-1,4 1 29,1 3 0,2-2 1,-5 2-1,3-3 3,2-1 1,0 0-1,1 0 1,-3 0 15,1 0 0,-4 0 0,6 0 0,0 0 15,-1 0 1,3 2-1,-5 0-130,2 3 1,-5 0-1,4-2 1,-2 2 3,0 2 1,8-3 0,-3 3 0,1-1 0,-1-2 12,-2 2 0,0 0 0,-3 7 0,4-1-63,3 1 0,1-5 0,0 0 0,0 2 149,1 1 0,-1 1 0,0 1 1,0-1 5,0 1 1,1-1-1,-1 1 1,2-1 33,2 1 1,-2-1-1,3 2 1,0 1-3,-1 2 0,7-1 0,1-2 0,3 1-31,1 2 1,3 1 0,2-3-93,3 1 1,5 5 0,2-3 0,1 0-58,3 0 0,1 3 0,1-3 0,2 0-26,3 0 0,3-2 0,5-2 1,0 1-1,0 2 43,0-2 1,1-1 0,3-2 0,4 1 20,3-1 0,6 1 0,1-1 0,3 0 155,5 1 1,-1-1 0,5 1 0,-1-1 55,0 1 0,10-1 0,0-1 0,2-1-14,2-2 0,8 0 1,-1 5-1,1-1 9,0 1 1,5-5-1,2 0-86,2 2 0,3 1 0,0 0 0,2-1 0,3-3 41,1-2 1,0 3-1,3-3-103,-2-3 1,4 4-1,2-2 1,-2-1 13,4-2 0,2 3 0,7 0 0,1-1 0,2-1 25,1-2 1,5 0-1,-4 0 1,2 0 0,2 0 1,-2 0 1,4 0-1,-4 0 1,1 1 198,1 3 1,-5-3 0,3 5-239,-2 0 0,8-5 1,-3 3-1,-1-1-196,2 1 1,-4-3-1,0 5 1,-1-2 123,-3 0 0,2 2 1,1-4-1,0 4 29,-1 1 0,-1-3 1,-2 3 73,2-2 1,-2 1-1,2-3 1,-3 2 25,-1 2 1,0-3 0,1 5 0,-1-1-1,0 0 15,0 1 0,0-3 1,-2 4-1,-2-2-34,-4 2 0,-1 1 0,-1 0-16,2-3 0,-3 4 1,-3-6-1,3 3 1,-1-2-53,-3-2 1,4 3 0,-5-3 0,1-1-52,2 1 1,-5-3-1,3 2 1,-1-3 51,-2-1 0,8 0 0,-13 0 50,4 0 0,4 0 0,-6 0 0,-2 0 0,-3 0-53,-3 0 0,-4-4 0,2 0 165,0 1 1,-2 2 0,-5-1-1,1 0 23,0-3 0,-5 1 1,0 4-1,-2 0-128,-3 0 0,1 0 0,-2 0 1,-3 0-1,-2 0-19,-2 0 0,-2-4 0,-3 0 0,0 1 11,2 2 0,0-1 0,-4 0 0,0-4-54,0-1 0,0 3 1,0-4-1,0 0 0,0 1 0,-1-4 0,0 2 124,-3-2 0,2-1 0,-4-2 0,2-1-9,0-2 1,-4-1-1,2 3 1,0-2-1,-1 1 7,0-2 1,4 4 0,-1-4 0,1 2-61,-1-1 1,2 0 0,-2 5-1,3 0-133,0-1 1,-3-3 0,-1-1 128,-2 2 0,2 1 0,-3 0 0,-2-2 0,-1-4 86,-2 1 1,1-3 0,-1 4 0,-1-2 0,-1 0-10,-2 0 1,-1-3-1,3 2-57,-2-2 1,-4 2 0,5 0-75,0-1 0,-3 3 1,-1-2-1,-1 0 25,1 2 0,3-3 0,-4 4 0,-1 0 31,-2 0 1,-1 1 0,0 4-1,0-3 1,0 0 6,0 1 1,-4-1 0,-2 1 0,-2-1-39,-6 0 1,1-2-1,-8 1 1,-1-1-20,-2 0 0,-5 1 1,-1 5-1,-1-1 0,0 1 128,-1-1 1,4 1 0,-1-1 33,3 1 1,1 0 0,0-1 0,0 2 0,0 1-28,0 2 0,2 1-93,2-1 1,-2-2 0,2 5 0,-1-1 28,1 1 0,-2-4 0,2 5 0,-3 0-72,0-1 0,-1 3 1,0-2-1,-1 1 18,-3-1 0,-1 3 0,-4-3 0,-2 2 0,1 2 26,0 0 1,-1 0 0,-2 0-1,1 0-3,0 0 0,1 0 0,1 0 0,2 0 35,-2 0 0,1 0 0,-1 0 0,2 0 0,-1 0 178,-2 0 1,-6 0-144,1 0 0,-3 0 1,-1 0-1,-6 0 0,-1 0 17,0 0 1,-8 0 0,6 0-136,0 0 0,-3 4 0,3 2 0,0-1 53,-1 1 0,4 2 1,-3-2-1,2-1-328,-2 1 0,3-2 0,-2-4 0,6 0-1,6 0 0,3 0 0,4 0 1,2 0-1,3-1-376,5-4 1,5 3-1,7-5 1,-1 1 0,2 2-836,3-1 0,-3-8 0,4-6 0</inkml:trace>
  <inkml:trace contextRef="#ctx0" brushRef="#br0" timeOffset="1280">10975 4079 9267,'-7'-6'241,"3"-2"1,3 1-1,1-1 1,0-2 0,0-1-1,0-2 1,0 1-1,0 0 1,1-2 52,3-3 0,-1-2 1,4-6-1,0 0 0,0 0 1,2 0-91,2 0 0,-2-4 0,-1-1 1,2-2-49,1-2 1,-3 2-1,-1-1 1,0-2-1,-2-2 63,1-4 1,-2 2 0,-4-3 0,0 5 25,0 4 1,-1-6 0,-2 5 0,-3-1-134,0-1 0,-1 2 0,-3 1 0,2 2-179,-2 1 0,-1 3 0,0-3-44,3 0 0,-5 3 0,2-2 0,-4 5 55,0 3 0,1-3 0,0 5 0,-3-2-14,-3 1 0,0 4 0,0-2 0,-4 0 0,-2-1 53,-3 0 0,-6-1 0,2 5 0,-3-1 26,-1 0 1,-10-2 0,-3 0 0,-2 1-40,-4-1 0,1-3 1,-6 3-1,0 0 15,-2 0 1,-8 0 0,-1 3-1,-5-2 4,-6 2 0,-3-3 0,-2 0 0,-3 0-87,-5 0 0,43 9 0,-1 0 0,-3 1 1,0 1 26,-1-1 1,-1-1-1,0-1 1,0 0-1,-1 1 1,-1 1-1,-1 0 1,1 1 65,0 0 0,0 0 0,-1-1 0,0 0 0,-3-1 0,0 1 0,-2 0 0,0 1 0,0 0 0,1 0-31,1 1 0,-1 0 0,-8-1 0,0 1 1,-1 0-1,-1 1 0,-2 0 0,0 0-72,-2 1 1,0 0 0,-3 2-1,0 1 1,-2-1 0,0-1 0,0 1-1,0 0 18,2 0 0,0-1 0,-2 1 0,1-1 0,5 2 0,-1-1 0,1 0 1,0 0 107,-1 0 0,-1 1 1,-1 0-1,-2 1 0,-1 0 1,0 0-1,0 0 1,0 1-44,2 1 0,1 0 1,-4 0-1,0-1 0,4 2 1,0 1-1,-2 0 1,0-1 19,1 0 0,1 1 1,0 0-1,0 0 1,3 2-1,0-1 9,2-1 1,0 1 0,0 0 0,-1 1 0,5-2 0,0 1-1,-2 2 1,1 0-24,-1 1 0,2 1 0,5 1 0,2 0 0,-1-1 0,0 0 0,0 1 0,1 1-21,1 2 0,1 0 0,2 0 0,1 1 0,3 1 0,0 1 0,3 0 0,0 0 50,3 0 1,1 0 0,2 1 0,0 0 0,1 4 0,1 0-1,1 1 1,2 0 0,-35 24-164,9-1 1,-5 1 0,10 5-1,0 0-13,7-1 0,-1 11 0,10-6 0,1 2 173,1-1 1,8 6 0,1-2 0,6-1 124,6 2 1,-1-2 0,12 1 0,4-2 324,6 1 0,3 5 0,4 1 0,3-3-317,8-1 0,5 6 0,9-3-21,6 4 1,2-9-1,10-1 1,4-5-101,3-4 0,6-3 0,9-2 0,2 0-419,0 1 1,0-4-1,-3 3 1,4 0-1,-1 1-1534,-3 2 1,2 2 1244,-2 5 0,0 3 0,-3 5 1</inkml:trace>
  <inkml:trace contextRef="#ctx0" brushRef="#br0" timeOffset="10583">949 6677 9286,'-1'-11'941,"-3"3"1,1-2 0,-5 6 0,-2 0 125,-1-1 0,3 3 770,0-2-1000,5 3-682,-3 1 1,13 0 0,6 0 0,6 0-20,4 0 1,8 0 0,2 0 0,4-2-43,5-2 1,-1 3 0,9-3 0,4 1 0,3 0 0,2-1 157,5 1 1,-1-2-128,8 1 0,-4-2 0,5 3 0,3-2-49,1-2 0,-1-1 0,7-4 0,1 3 0,0 1 25,0-2 0,-1-5 0,2-2 1,-4 3-144,-4 5 1,0-2 0,-7 2 0,2-2 68,1-1 0,2 3 0,-6 3-27,1 0 1,-4 2 0,-1 4-1,-8 0 1,-9 0-59,-6 0 0,-1 0 0,-9 1 0,0 2 0,-5 1 160,-4-1 0,-7 0 243,2 1 1,-3-3 793,-2 3-196,1-2-226,-6-2-549,-2 0-312,-5 0 0,-1 0-514,-3 0-108,2 0 208,-3 0 353,5 0 0,-2 0-94,-2 0 1,1 0-1,-5 0 0,0 4 0,-5 1 1,1 1-249,-1-1 0,-3 5 0,-1-2 1,2 2-1,0 1-4221,-2 2 2974,-2 2 1,-6 10 0,0 0 0</inkml:trace>
  <inkml:trace contextRef="#ctx0" brushRef="#br0" timeOffset="15283">4806 6367 8355,'-7'-6'-459,"-3"3"0,4-4 1,1 0-1,-2 2 0,1-2 377,1 0 0,-3-1 0,2-3 1,1 1 81,-1 2 0,2 0 0,4-5 0,0 5 0,-1 1 29,-4 1 0,3 1 1,-7 2-32,0-1 1,2-4 0,-2 4 3,0 1 1,-2-3 31,-2 2 1,5 0 0,1 3-1,0-2 5,0-1 0,3-1-31,-4 5 1,5-1-255,-1-3 227,2 3 0,-3-5 0,-2 6 0</inkml:trace>
  <inkml:trace contextRef="#ctx0" brushRef="#br0" timeOffset="15557">4594 6192 8355,'0'9'-1253,"0"-1"1,4-4 1289,0 5 0,2-7 0,-3 4 71,1-1 0,1-3-4,-1 2 1,-1-3 31,6-1-38,-7 0-573,4 0 372,-6 0 0,5 6 0,2 1 1</inkml:trace>
  <inkml:trace contextRef="#ctx0" brushRef="#br0" timeOffset="16217">4445 6367 8355,'0'-9'-160,"0"1"1,0-2 595,0-1 0,4-1 1,1-1-1,2 2-136,3 3 0,1-3 1,3 4-1,3-1 0,3 1 78,4 1 0,6-2 1,3 4-1,3 1-215,2 2 1,2 1 0,-2 0-1,-2 1-259,0 3 1,-4-1 0,0 4 0,-2-1-120,-2-4 0,-3 4 0,-5-2 0,-3-1-23,-3-2 0,-2-1 0,1 0-534,-1 0 1,-4-4-1519,1 0 1808,-6 0 0,8 4 0,-5 0 1</inkml:trace>
  <inkml:trace contextRef="#ctx0" brushRef="#br0" timeOffset="16736">5589 6255 8180,'-12'7'0,"-1"-3"-33,1-3 1,-1 3 0,1 0 0,0-1 0,-1-1 1783,1-2-1223,5 0 0,3 0 1,8 0-60,4 0 0,7 0 0,2 0-210,-2 0 1,4 0 0,1 0 0,0 0-153,1 0 1,-4 0-1,4 0 1,-1 0-1,0 0 1,-2 0 219,0 0 0,-5 0-543,4 0 0,-3 1 1,-2 2-1,-1 2-1178,-2 2 0,0-3-35,-5 5 0,6 4 0,-3 7 1</inkml:trace>
  <inkml:trace contextRef="#ctx0" brushRef="#br0" timeOffset="24460">15304 6367 6307,'8'0'-275,"0"0"156,-5 0 119,3 0 29,-6 0 3,0 0-1,-6 0-19,5 5-175,-5-4 93,6 5 127,0-6 1,0-1 324,0-4-200,0 4 55,0-4 171,0 5 710,0 0 0,-5 0-1045,-4 0 1,-2 0-1,-1 0 1,0 0-133,-1 0 0,5 0 0,0 0 1,-2 0 70,-1 0 1,-2 0-1,1 0 1,-1 0 2,1 0 0,0 0 1,-1 0-1,1 0-24,-1 0 0,-3 0 1,-1 0-1,1-2 27,-2-2 0,2 3 1,-3-3-1,0 2-4,-1 2 0,4-1 0,-4-2 0,2-1-12,3 1 0,-3 2 0,0 1 0,0 0-8,0 0 0,-2 0 0,2 0 0,0 0 10,0 0 0,-4 0 1,2 0-1,-1 0 1,1 0-4,-2 0 1,2 0-1,1 1 1,0 2 13,-1 1 0,4 0 1,-4-2-1,1 0 5,0 2 1,2 5 0,-4-4-1,1 1-3,0-1 0,-2 1 0,4-2 0,0 3-2,0 0 0,-3 2 0,4-3 3,-3 1 0,4-3 0,-4 4 0,2 1-17,3-2 1,-3 4 0,2-5 0,-1 3 23,-1-1 0,4-1 0,-2 3 1,2-2-1,1 2 0,1 1 1,-5 0 0,1-2 0,2 0 10,4 0 0,-1 2 0,3 2 0,-2-1-19,2 1 1,-3-1 0,4 1-1,0-1 11,3 0 1,-2 1-1,1-1 1,-1 1 26,1-1 1,1 1 0,4-1 0,0 0 26,0 1 0,0-1 1,0 1-1,0-1-29,0 1 1,0-1 0,0 1 6,0-1 1,5 0-1,2 1 1,1-2-26,1-3 0,-1 3 0,4-4 0,2 1 0,1-1 22,2-1 0,4 2 0,-3-2 1,1-1-25,3 1 1,2-1 0,0-2 0,1 1 5,0-1 1,0 2-1,0 0 1,0-1-2,0 1 1,0-3-1,0 2 1,-1-3-7,1-1 1,4 4-1,0 0 1,-1-1-42,-2-1 0,-1 2 1,0 0 23,0-1 0,0 2 0,0-1 0,-1 0-5,1 2 1,0-3 0,0 4-1,0 0-12,0 0 0,0-5 0,0 4 0,-2-2 0,-1 1-16,-1 2 1,0-2 0,4 1 0,-2 1-5,-2 0 1,2-4 0,-2 1-1,1-1 39,-1 1 0,2-3 0,-2 4 1,3-3-26,0 2 1,1-2 0,0 2-1,0-3 6,0-1 1,0 0-1,0 0 1,0 0-35,-1 0 1,1 0-1,0 0-60,0 0 0,0 0 0,0 0 1,0-1 37,0-3 1,4 2 0,0-3 0,-2 1-4,0 0 1,-3-2 0,1 3 0,-1-1 0,-2 0 21,-1-1 1,-2 3 0,3-2 0,-3 1 79,-1-1 1,3 1 0,-3-4 0,0 2-46,0 2 0,3-2 1,-5-1-1,1-1-15,1-2 1,-4-3 0,1 0 0,-4 0 0,-4-1 95,-2 1 0,0-2 0,-5-1-87,0-2 1,-2-4 0,-2 3 83,-4-1 1,-5-6-1,-2-4 1,-3 0-30,-1-1 0,-2 4 1,-4-5-1,0 2 1,0 0-4,1 2 1,-3 0-1,-2 2 1,-2 1-1,-3-1 47,1 0 1,-1 1 0,-6 2 199,-2 1 0,1 6 0,3-1-239,1 2 1,-2 1 0,1 1 0,-1 1 0,3 1-9,0 2 0,6 5 0,-1-2 0,4 1-469,2-1 1,-2 1-1,9 4-554,-1 0 1,4 4 0,0 2 0,5 1-1568,6 3 2474,3 1 0,1 7 0,0 1 1</inkml:trace>
  <inkml:trace contextRef="#ctx0" brushRef="#br0" timeOffset="26362">19371 6466 6228,'0'-12'170,"0"-1"1,-1 6 0,-2 2 0,-1-1 14,1-2 0,-2 1 0,-1 0-207,-1 2 69,5 0 1,-8 4-1,4-2-3,-1-1 0,3 0 0,-4 4 0,-2 0-10,-1 0 0,-1 0 0,-1 0 0,1 0-13,0 0 1,-1 0-1,1 1 1,-1 2 0,1 1-23,-1-1 1,1-2 0,-1-1 26,1 0 1,-5 5 0,1-1-1,1-1 15,1-2 0,-3-1 0,1 0-11,0 0 0,3 0 1,-1 0-1,-1 0-1,-2 0 0,-1 0 0,3 0 1,-2 0 6,2 0 0,-3 0 0,1 0 0,1 0 0,-1 0 0,1 0 30,1 0 0,-3 0 0,1 0-34,2 0 0,0 1 1,-1 2-1,0 1 20,1-1 0,1-2 0,1-1 0,1 0-8,-1 0 1,1 2-1,0 0 1,-1 3-10,1-3 0,1 1 0,1 0 0,2 1-52,-2-1 1,-1 4 39,-2 1 1,1-1 0,0 0-2,-1-2 0,1 4 1,-1-4-1,1 1 1,-2 1 12,-3 0 0,4-5 0,-4 4 0,2-2 52,-2 0 0,3 2 1,-2-4-1,2 3-52,2-3 1,-5 1-1,0 0 1,2 2-33,1 2 0,2-4 1,-2 3-1,-1-2 19,-2 0 0,-3 4 0,2-2 0,0-1-36,0 1 1,0 2 0,3-2 0,-2-1-1,0 2-69,-1 0 1,5-3 77,-4 4 0,3-4 0,2 5 3,-1 0 1,1 2 0,1 2 2,3-1 0,2-3 0,5-1 0,-2 2 0,-1 1 0,0 1 1,4 0 26,0 1 1,0-1 0,0 1 0,1-1 68,3 1 1,3-1 0,7 1-77,2-1 0,0 0 0,3 1 1,0-1 15,1 1 0,0 3 1,5 1-1,2-1-2,2 2 1,-3-4 0,4 3 33,1-3 1,2-2 0,7 0 0,3 0-1,1-4 1,-3 2-1,5-6 1,2 0-64,5 1 1,-6-3-1,3 2 1,-1-3-1,1-1-57,0 0 0,9 0 0,-6 0 0,-1 0 9,2 0 0,-5-1 1,-4-3-1,1-3-5,-2 0 0,3-6 0,-4 2 0,0-4-41,0 0 1,2-3 0,-5 0-1,-2-1 57,-4-3 0,-2-2 1,1-1-1,-4-1 0,-3-2 186,-1-1 1,-5-1 0,-4 2-121,-2-1 0,-7-1 0,-3 2 1,-3-1-1,-1 2-1,0 0 1,-11 3-37,-5-1 0,-8 0 0,-5 1 0,-5 2 0,-8 3 0,-6 1-88,-5 3 0,-5 1 0,3 1-4,-2 1 1,8 4 0,-4 1-1,1 1 1,2 4-353,3 0 0,-1 2 1,3 0 168,1 0 1,3 4 0,6 2 0,2 2-285,-2 6 1,-1-2-1,-1 6 1</inkml:trace>
  <inkml:trace contextRef="#ctx0" brushRef="#br0" timeOffset="27834">15354 7498 8355,'-9'0'-200,"1"-1"1,-2-2 0,-1-3 39,-1 0 0,2 3 0,1-3 0,-4 2 110,-1 0 1,3-2-1,-5 4 1,0-4 92,0-1 1,-2 4 0,-4-2 0,1 1 12,-1 0 1,-2-5-1,0 5 1,-1 0-1,0 0-1,0 0 1,0 0-1,-1 4 1,-2 0 27,-1 0 1,0 0 0,3 1 0,-2 3-8,-1 4 1,-1-1 0,1 2-55,-4 0 1,-2 2 0,0 2-1,4 1 21,0 2 1,-3-1 0,2 6 0,0 1-6,3 2 1,4 1 0,3-2 0,3 1-1,1-1-5,3 3 1,2 2-1,3-3 1,4 0-10,0 0 1,2-1 0,4 1 0,0-1 52,0-3 1,5 2 0,5-4 0,4 1-22,2-4 0,7-3 0,-1-4 0,5 0 20,7 0 1,1-3 0,6-2 0,1-3-36,4-1 1,11 0 0,-3 0-66,5 0 1,3 0-1,0 0 1,2-1-81,2-3 0,2-2 0,2-3 1,-3 0-7,-4 0 1,-2-1-1,-1-1 1,-4 0-1,0-3 18,-4 0 0,2-4 0,-3 2 0,-2-1 31,-1-1 1,-7 4-1,-2-4 1,-6 2 30,-2-1 0,-8-3 0,-6 2 1,-5 0 69,-4 0 1,-2-4 0,-6 1 0,-1-1 6,-4 1 1,-8-2 0,-12 2 0,-7-3-31,-4-1 1,-11 1-1,-3-1 56,-1 0 0,0 3 0,1 0 0,1-2 0,-1 2 1,0 1-1,0 1 1,-1 4-117,-3 7 0,7 3 1,-3 6-1,2 0 1,0 0-133,-2 0 1,6 6 0,4 1-1,4 1-59,3 0 1,9 0 0,1 5 0,5-1-331,7 1 1,4 3 482,7 1 1,-6 5-1,-1-3 1</inkml:trace>
  <inkml:trace contextRef="#ctx0" brushRef="#br0" timeOffset="28741">19060 7511 7079,'-1'-11'0,"-3"1"31,-4 2 1,-4 5 0,0-1 0,0 2-1,-1 2 1,1 0 0,-2 0 0,-1 0 8,-2 0 0,-5 0 0,1 0 0,-2 0 0,-3 2 101,-3 2 0,1-1 1,-5 5-60,-2 2 1,-1 1 0,0 1 0,2 0 9,1 1 0,1 3 0,-1 2-31,4 2 1,-2-4 0,2 5 0,1 3 19,2 3 0,7-1 0,2 3 0,5-1 0,4 0-22,3 1 1,5 5-1,5-2 1,6 1-15,8 0 0,7-5 0,14 0 0,3-6 6,3-6 0,15-3 0,-2-5 1,6-4-18,3-2 0,8-4 0,-2-2 0,4-4-39,2-3 0,-5-6 1,1-1-1,-7 0-39,-6 0 1,-3-4 0,-11 0 0,-2-4 114,-5-3 1,-3-4 0,-15 2 29,-4-1 0,-6 1 0,-7-4 0,-10 3-82,-12 2 0,-13 0 1,-16 3-1,-10 1 0,-6 3-94,-3-1 1,-19 6 0,9 3 0,-3 5-188,-1 6 1,6 3 0,-5 1-1,7 1-312,5 3 1,1 5 0,9 7 0,3 5 291,4 2 0,-2 2 0,5 0 0</inkml:trace>
  <inkml:trace contextRef="#ctx0" brushRef="#br0" timeOffset="29820">15665 9090 6498,'-11'-6'36,"2"-2"0,-2-3 0,3 0 0,-3 0 1,-2 0-1,1-3 0,-2 0 0,-2 0 101,-5 2 0,-3 1 1,-2 1-1,-2 2-17,-1-2 0,-5 1 0,1-1-113,-3 2 0,1 3 0,-1-1 0,-2-1 57,-1 0 0,0 4 0,2-1 0,-2 4 0,-1 3-21,-1 1 1,-2 7 0,3 0 0,-3 5-4,-1 4 0,-2 0 0,-4 5 0,0 2 56,1 2 1,4-2 0,3 5-1,0 0 0,1 0 1,1 1 0,6 4 0,5 0-37,3 1 0,3-1 0,2-1 0,4-2 11,4 0 1,6-3-1,2 4 1,5-3-34,5-2 1,3-1 0,7-4-51,2 0 1,10 0 0,2-2 0,7-1 27,6-1 0,6-7 0,7 0 0,5-6 13,8-3 1,-3 0 0,12-7 0,2-2 0,2-4-29,-1-3 1,3-6 0,-1 1-1,1 0-82,0 3 0,-10-1 1,2-1-1,-5-3-15,-5-2 0,4 4 0,-9-5 0,-4-1 43,-3-2 0,-2-1 0,-11 1 0,-3-1 72,-2 0 1,-13 0-1,-1 0 1,-7 0 85,-6 0 0,-4-1 0,-8-2-84,-4-1 0,-16 0 0,-9 5 0,-11-1 5,-9 0 1,-10 0 0,-12 1 0,-9 2-49,-10 2 0,2 4 0,43 8 0,-1 0 1,-47-5-1,6 5-145,8 4 1,0 3-1,13 1 1,3 1-60,6 3 0,8 4 1,7 8-1,6 2-39,5 1 0,10 0 0,9 3 0,3-1-690,5 1 909,3 7 0,16-3 0,2 5 0</inkml:trace>
  <inkml:trace contextRef="#ctx0" brushRef="#br1" timeOffset="31024">19620 9077 27781,'-12'-1'0,"-1"-2"-802,1-1 0,-1-6 0,1 2 648,-1-3 1,-4 3-1,-3-1 1,-1 0-1,1-2 1,-2-2 0,-2 1-1,-1 1 140,0 3 0,-1-4 0,-2 4 0,-1-1 80,2 0 1,-1 0-1,0 4 1,-1 3-1,2 0 170,1 2 0,-3 2 1,0 2-1,-1 4-94,0 3 1,2 6 0,-3 1 0,-1 1-142,0 3 0,4 2 1,-1 0-1,2 1-159,-2 0 1,2 6 0,-2 2 103,3 3 0,3-2 0,1 2 0,2 3-55,2 0 0,2-6 0,5-3 0,2-1-195,5 0 0,3 0 0,4-4 0,5 0 0,8 0 93,7 0 1,11-5 0,6 0 0,6-2 79,5-3 1,15-3 0,2-3 0,4-5 126,5-3 0,3-1 0,8 0 1,-1-1 147,0-3 0,4-3 1,-1-6-1,-5 1 108,-4-1 0,-7 1 1,-5-2-1,-5-1 55,-5-2 1,-12-3-1,-1 2 1,-9-2 35,-8-2 1,-3-1 0,-12-4-251,-3-2 1,-8 2-1,-6-6 1,-10-2-147,-11-1 0,-16-1 1,-4 0-1,-10-1 1,-6 1-80,-3 0 0,-8 1 1,1 3-1,-2 4-6,2 2 0,-6 8 0,4 4 0,0 5 88,-1 6 1,9 4 0,2 5 0,1 8-1,0 6 1,4 6 0,4 4 0,3 3-160,4 0 1,-1 9 0,6 2 68,1 8 1,-5 6-1,1 5 1</inkml:trace>
  <inkml:trace contextRef="#ctx0" brushRef="#br0" timeOffset="43275">14359 1592 8355,'0'-13'556,"0"1"0,-5 3 0,1 1-12,1-1 1,2 4 0,2 7 0,2 9 0,3 8 121,1 5 1,-5 10 0,4 6-484,-1 7 1,-3 6 0,2 9-1,-3 3 1,-1 3 50,0 2 1,0 5 0,-1-9-185,-3-1 1,2-6 0,-2-3-1,3-5 1,1-9-629,0-6 1,0-7 0,1-8 0,3-6-704,5-5 0,6-4 1,4-9 95,5-5 1,3-6 0,11-11 0</inkml:trace>
  <inkml:trace contextRef="#ctx0" brushRef="#br0" timeOffset="45254">14446 1542 10409,'-13'0'794,"1"0"1,6 4-1,8 0 1,7-2-630,6-5 1,8 0-1,-3-5 1,5-1-1,3 1 1,2 0 0,2 0-1,3-1-118,0 1 0,3 4 1,0-3-86,4 1 1,2-2 0,5 4 0,-2 0 51,-2-2 1,5 5 0,4-3 0,-2 2 0,-1 2 40,-1 0 0,6 0 0,3-1 63,6-3 1,1 1 0,7-4 0,3 0 0,2 2-34,2-1 1,0-2-1,5 2 1,-3 1-22,3-1 0,0 2 1,3 3-1,-1-2-16,0-1 1,4 0 0,1 4 0,1 0 2,0 0 0,2 0 1,-2 0-1,-1 0-123,1 0 0,4 1 1,-1 2-1,4 1-4,-1-1 1,-44-2 0,0-1 0,-4 0-1,0 0 7,1 0 0,-1 0 0,49 0 0,-48 0 0,1 0 0,-1 0 0,1 0 73,1 0 1,0 0 0,-3 0 0,0 0 0,0 0 0,0 0 0,1 0 0,0 0 9,1 1 0,-1-2 1,48-3-1,-50 2 1,1 0-1,47-1 1,-4 2 14,0 1 1,-2 0 0,4 0 0,-5-2 0,-3-2 1,3 3-1,1-3 1,-4 2-66,-4 2 1,1 0 0,-6 0 0,-2 2-69,-1 2 0,-6-3 0,1 5 1,-1-2 28,-1 0 1,-1 0 0,-6-4 0,1 0 8,-1 0 0,0 0 0,0 0 22,0 0 1,-1 0-1,-1 0 1,-4 0-24,0 0 1,-3-4-1,-3 0 1,0 0 78,0-2 0,-5 5 0,0-5 0,-3 2 0,-2-1 82,-1-2 0,-1 4 0,-1-1 0,-1 1-50,-3-1 1,-3 3-1,-5-4 1,0 4-22,0 1 1,-6 0 0,-2 0-1,-3 0-54,-2 0 0,-4 0 0,-1 1 73,-1 4 0,-2-3 0,-3 5-115,4-1 0,-4-1 75,3-1 0,-1-1-157,1 6 1,-3-5 234,4 4 0,-4-4 8,-1 4 0,0-3 1,1 1 12,3 0 1,-2 4-74,2-2 1,-3 3 0,-1 1-1,0 1-9,0-1 1,0 6 0,0 3-1,0 2 33,0 2 0,0 2 1,0 0-1,0 4 12,0 0 1,0 1-1,0 3-50,0-2 1,0 0-1,0 4 1,0 1 0,0-2 42,0-3 1,0 3 0,0-2 12,0 6 1,-1-5 0,-2 2 0,-1-2-25,1-4 0,-2 5 0,1-4 1,1 0-1,0-2 0,0-1 6,-1 0 1,0 0 0,4-4-44,0 0 0,0-1 1,0-2-1,0-3 18,0-1 0,0-1 0,0-5 0,-1 0-61,-3 1 0,2-1 0,-3 1 1,0-1-190,1 1 92,0-6 0,3-2-77,-3-5 1,1 0-103,-5 0 1,-1 0 237,-3 0 1,-1 0-1,1 0 1,-2 0-1,-1 0 38,-2 0 1,-5 0 0,2 0 0,-4 0 40,-1 0 1,-1 0 0,-2 1 0,-2 2 15,-2 1 0,-5 5 0,-6-4 1,-1 1 7,-3-1 1,-3 5-1,-3-3 1,-2 1 1,-2 0 1,-5-1-1,-4 3 1,0-3 15,-2-2 1,-5 4 0,-6-4 50,1 2 0,0-4 0,-3 2 1,-3 0 46,0-1 0,0 0 0,-5-4 0,1 0 0,-1 0 38,4 0 0,-4 0 1,-4 0-1,1 0-113,-1 0 1,-2-2-1,2 0 1,-1-2-38,-2 1 0,-3-3 0,0 2 0,1 0-36,2-2 1,46 6 0,0-1 0,-47-3-1,0 3-75,-1 1 1,0-2-1,47 1 1,1-1 0,-1 0-1,1 0 2,-50-1 0,49 3 0,-1-1 0,-45 1 0,-2-1 63,0-3 0,4 1 0,-2-4 1,2 0-1,0 0 153,1-3 1,0 3-14,2-1 0,3 1 1,-7-2-1,1 0 1,2 1 3,6 1 1,-4-4-1,5 4 1,1-1-104,0 0 1,8 1-1,-3-3 1,2 2-58,4-2 0,-5 3 1,7 0-1,-1 0-52,4 0 1,-5 3 0,4-3 0,1 0 151,0 1 0,9-1 0,-2-3 1,4 2-1,3-1 174,1 2 1,10-4 0,-6 5 0,3-3-3,3 1 0,1 4 0,4-3-86,-2 1 1,2 1 0,-2 2-91,2-1 0,2 0 0,1 4 0,0 0 1,1 0 25,1 0 0,-5 0 1,7 0-152,0 0 1,-4 0 0,5 0 0,-1 1-316,3 3 0,4-2 0,4 2 0,5-3 0,2-1-654,1 0 1,8 0-1435,5 0 0,11 0 1,8 0-1</inkml:trace>
  <inkml:trace contextRef="#ctx0" brushRef="#br0" timeOffset="47866">21673 1840 8355,'-13'0'-16,"5"-4"1162,-1 0 0,5-1 376,-4 0-1325,5 4 1,-1 0 0,7 6-1,1 2 1,-1 3-36,-2 1 0,3 3 0,0 2 5,-1 5 1,-1 2-1,-1 2 1,2 0 65,1 0 0,0 1 0,-4 2 1,0 2-66,0 2 1,-4-4 0,0 1 0,1-4-22,2-5 1,1 2 0,0-4 0,-2-1 64,-2-3 0,3 1-125,-3-7-12,2-2 1,2-6-1,0-10 1,0-5-31,0-6 0,0-2 0,2-4 0,0 0 0,2-4 11,-1 0 1,0-3-1,0-3 1,1 1-57,-1 3 0,-2-1 0,0 3 0,2 1-1,1-1 1,1 1 0,-5 4 0,0-1 28,0 4 1,0 2 0,0-1-21,0 1 1,0 6-1,0-1 51,0 2-232,0 7 1,0 17-1,0 10 97,0 5 1,0 7 0,0 1 252,0 3 0,4 1 0,0 2 0,-1 1 0,-2 0-24,-1-4 0,0 4 0,0-5 0,0-1 156,0 2 1,-4-7-1,0-3 1,1-5-32,2-3 1,1-1-103,0-5 0,1-8 1,2-8-119,1-11 1,5-9-1,-2-5 1,2-5-134,-1-6 0,-5-3 1,1-4-1,-1 1-138,1-1 0,-3 2 0,3 3 118,-2 9 0,-6 7 0,-1 5 0,1 5-392,-1 2 0,2 8 0,-4 8 0,2 9-1093,2 8 0,1 16-690,2 6 0,6 6 0,1 3 0</inkml:trace>
  <inkml:trace contextRef="#ctx0" brushRef="#br0" timeOffset="50787">21013 1903 7630,'-4'-13'0,"0"1"1330,1-1 0,-2 1 0,1-1 1225,1 1-2333,1 5 0,2 3-101,0 8 0,0 4 0,0 7 0,0 3 0,2 2 106,2 2 0,-3 6 1,3 2-115,-2 2 0,-2-3 1,0 2-1,0 0 0,-2-3 9,-2-2 0,3-1 1,-3-2-1,2-2-164,2-5 1,0-2 0,0-1-81,0-1 114,0-5 1,0-4-1,2-11 11,2-9 1,-3-5-1,5-4 1,-2-3 6,0-5 0,2-3 1,-4-3 28,3-1 1,-1-2 0,-4 3-1,0 0 30,0 4 0,0 0 0,0 7 0,0 1 0,0 3 33,0 5 0,-2-3 0,0 7 523,-3 1-622,1 1 0,4 8 0,-1 6 0,-2 9 68,-1 6 1,0 6 0,4 6 0,-2 5 107,-2 4 1,3 0 0,-5 8 0,2-1 20,0-3 1,-1 0 0,2 0 0,-1 0 147,1-4 0,-3 0 0,2-6-93,1 2 0,2-3 1,1 3-1,-1-2-149,-3-2 0,2-6 0,-2-1 0,3-1 1,1 0-55,0-4 0,0-2 1,0-1-1787,0-1 1279,0-5 1,0-3 0,0-8 0,0-4-383,0-3 0,0-3 1,0-3-1,0-2-979,0 0 0,0-6 195,0 0 1,-6-11 0,-1-8 0</inkml:trace>
  <inkml:trace contextRef="#ctx0" brushRef="#br0" timeOffset="51505">20292 1815 8355,'0'-12'677,"0"0"-36,0-1 1,-2 5-1,0 0 1,-4-1 0,-1 2-1,-2 3-250,-3 3 1,4 6 0,0 5 0,-2 4-226,-1 2 0,3 8 0,0-1 1,-2 6-9,-1 3 0,3 3 0,1 5 0,1 0 9,3-4 1,2-3-1,2-7 1,2 0-55,1-2 0,10-9 0,0-1 0,4-6 3,4-2 0,0-2 1,0-5-1,-1-5-188,1-6 0,2-6 1,0-9 53,1-2 0,-9 2 0,-4-5 0,-2 0 4,-3 0 1,-2 1 0,-8-3 0,-4 5-1,-6 3 1,-5 3-58,-5 2 0,-1-1-514,-5 5 0,-3 5 0,-4 5 0,3 1 1,2 4-1,2 2-5170,0 4 5298,0 3 1,4 11 0,0 1 0</inkml:trace>
  <inkml:trace contextRef="#ctx0" brushRef="#br0" timeOffset="51925">19558 2027 8919,'-1'-13'0,"-2"0"0,-3-3 0,1 0 0,-1 1 0,2 1 582,-1 1 1,2 2 0,-6 2 0,0 2 0,-2 1 465,-2 3 1,1 2-891,-1 1 1,-3 7 0,-1 5-1,1 8 1,-1 3 0,0 2 236,2 0 1,3 4 0,4 1-217,3 2 0,4-4 1,1 1-1,1-4 1,5-5 71,6-3 0,2-5 0,8-2-232,5-2 0,-3-6 1,7-2-1,-2-9 1,0-6-181,-1-5 1,-2-5 0,-3-3 22,-2-1 1,-3-1 0,-7 2 0,-3-2 0,-5-1-286,-6 1 1,-5 2 184,-9 7 0,-3-1 0,-8 4 0,-4 0 0,-1 2 0,-3 5-697,2 5 0,0 1 0,1 1 603,4 1 0,3 7 0,1 4-879,0 3 1,6 7 0,1 2 0</inkml:trace>
  <inkml:trace contextRef="#ctx0" brushRef="#br0" timeOffset="52333">18948 1977 8355,'-16'-12'236,"-1"-1"0,1 1 1,-1 1-1,0 1 0,1 2 1,-2-2-1,-1 0 0,-2 1 1,2 2-1,-1 1 0,2 2 1,-1 0-1,-1 0 0,0 1 1,-1 3 339,0 4 0,5 5 0,-4 7 1,2 5-1,3 2 0,1 4 0,3 0-9,3 2 1,-2 4-428,6-4 0,0 2 0,5-5 0,4 0 0,4-4 0,6-2-16,6-5 1,0-7 0,2-4-26,4-2 1,4-8 0,0-3 0,-1-7 0,1-4-163,-4-4 1,-2-2-316,-4-3 0,-7 3 0,-7-5 1,-2 2-1,-5 0-2,-7 2 1,-7 0 0,-12 3 0,-3-1 140,-4 0 0,-8 1 0,-5 4 0,-1 3 0,0 3-78,1 2 0,10 5 1,-1 3-220,1 2 1,7 2 0,3 3 0,5 4-404,3 5 0,7 5 0,7 0-665,3 3 1401,1-2 1,5 6 0,2-5 0</inkml:trace>
  <inkml:trace contextRef="#ctx0" brushRef="#br0" timeOffset="52792">17891 2077 8355,'-12'-13'377,"-1"1"1,1-1 0,-1 1 0,0-1 78,-4 1 1,2 0 0,-6 1 0,-1 2-103,-2 5 0,0 3 1,-1 1-1,0 1-179,0 3 0,0 5 1,0 7-66,0 5 0,2 2 0,2 2 0,6 0 24,5 0 0,0 0 0,6 0 0,3-2-18,4-2 0,1-3 1,7-6-1,4-1 15,3-2 0,4-4 1,6-5-1,2-1 1,1-5-23,-1-6 0,-1-2 0,-4-7-198,0-1 1,-6-1 0,-4-2 0,-5 1 0,-6 2 2,-2 1 1,-9 1-1,-7-4 1,-10 2-26,-7 1 1,-7 6 0,-5-1 0,-4 3-62,-1 5 1,-7-2 0,9 6-1,3 1-310,3 2 1,8 1 0,5 1-161,5 3 1,4-1-1,7 6 1,2 0-357,5 2 0,4 2 1,4-2 643,5-3 1,7 3-1,4-4 1</inkml:trace>
  <inkml:trace contextRef="#ctx0" brushRef="#br0" timeOffset="53261">16809 2052 7263,'0'-9'-600,"0"1"0,0-2 1461,0-1 0,-1 3 1,-2 0-308,-1-2 0,0-1 1,4-1-1,0-1-45,0 1 1,-5-1 0,0 1 0,-1 0-263,1-1 1,-5 5 0,2 1 0,-3 1-223,-2 4 1,-3 0-1,-2 4 1,0 2 76,0 4 1,-4 4 0,2 5-27,1 4 0,0 4 0,5 2 0,0 2 34,3-1 1,7-2 0,0-1 0,2 0-1,2-2-11,0-2 1,7-3-1,4-5 1,6-2-65,2-3 0,2-3 0,4-6 0,1-3-61,3-4 0,-3-5 0,3-3 0,-4-5-94,-4-3 0,-3-1 0,-7-1 1,-3 0 130,-4 1 0,-5-3 0,-7 8 0,-9-2-93,-5 1 1,-12 3 0,-5 6-127,-4-1 1,3 6 0,0 3 0,4 3 16,3 1 1,9 0 0,1 1 0,5 3-538,7 4 0,4 4 0,8 0 1,5-1-1,6-1-261,7-2 1,5 0 0,1 5 0</inkml:trace>
  <inkml:trace contextRef="#ctx0" brushRef="#br0" timeOffset="54553">15851 1927 8355,'-18'-4'0,"-3"0"242,-2 1 1,2 2 0,2 1-1,0 0 1,-1 0 42,-2 0 0,3 5 1,-1 4-1,1 2 1,1 3-1,0 2 0,3 4 1,2 0-1,4 0 251,0-2 1,7 4 0,-2-3-454,2 0 1,4 3 0,2-5 0,4-2 0,4-2 0,5-4 0,5-2-85,6-1 1,-1-2-1,8-5 1,2-5-27,3-6 1,-2-1 0,-7-5-1,1 0 1,-1-1 14,-1 0 1,-2-5-1,-9 5-135,-6-1 1,-2-2 0,-7 4 0,-4 0 0,-7 0 212,-10 3 0,-10 1 0,-8 3 0,-5 2-1,-6 0 0,-2 7 0,0-3 1,2 5-79,5 5 1,3 3-1,5 8 1,7 5-1600,8 3 0,8 1 374,14-1 1,20 7-1,9 1 1</inkml:trace>
  <inkml:trace contextRef="#ctx0" brushRef="#br0" timeOffset="56326">14968 1840 7907,'7'-5'-68,"-3"-3"1,-4-2 0,-3 0 0,-1 2 672,1-2 1,2 3 0,1-1 0,0-2 0,1 1-342,4 0 0,-3 5 1,5 8-114,-1 5 1,-2 7 0,-4 5 0,0 2-1,0 4 65,0 2 1,0 3 0,0 5 0,-1-1-68,-4-3 0,3 6 0,-5-6 0,1-3 10,3-2 1,-2-5 0,1-1-110,1-1 0,2-6 1,1 2-54,0-3 79,0-7 1,0-7-1,0-10-11,0-5 0,0-5 1,0-6-1,0-3-18,0-4 1,0-3-1,-2-3 1,-1 1-1,-1-2 76,2 0 0,0 5 1,2-4-1,0 6 19,0 3 0,0 1 0,0 4 1,0 1 63,0 4 0,0 0-47,0 4 0,0 2-296,0-3 0,2 10 0,0 9 101,2 9 0,2 4 0,-3 10 1,1 5-1,-1 6 43,-2 6 0,-1-2 0,0 4 0,0 0 91,0 0 0,-4-4 0,0 2 0,1-5-11,2-4 0,-4 2 0,1-7 1,2-4 122,0-1 1,2-8-47,0 1 0,0-9 0,0-8-74,0-10 0,2-13 0,0-9-36,2-3 1,6-11 0,-2-4 0,2-3 49,-2-1 0,2 1 1,-6 6-1,0 2 143,2 5 1,-5 8-1,3 5-55,-2 6 1,-6 11 0,-3 13 0,-3 14-153,-4 11 1,-2 19 0,0 8 0,1 4 73,4 0 1,0 1-1,7-6 1,3-5-924,3-5 0,16-10 0,14-5-1649,11-6 0,8-15 1,11-9-1</inkml:trace>
  <inkml:trace contextRef="#ctx0" brushRef="#br0" timeOffset="58394">17978 2263 6742,'-12'-1'0,"-1"-2"590,1-1 1,4-4 0,-1 2-1,1-1 1,0-1 0,-1 1 2882,0 3-1964,3-3-1314,1 5 0,6-3-299,3 5 1,3 0 0,6 0-962,-1 0 1,0 0 0,1 0 0,-1 0-276,1 0 1,-1 0 0,1 0 0</inkml:trace>
  <inkml:trace contextRef="#ctx0" brushRef="#br0" timeOffset="58797">18115 2288 8355,'-1'7'2415,"-4"-3"-1188,4-3 1,-10-1-320,3 0-1489,2 0 1,1-1-1,6-2 1,3-1-1,3 0-793,0-2 0,4-6 0,-4-7 0</inkml:trace>
  <inkml:trace contextRef="#ctx0" brushRef="#br0" timeOffset="58798">18239 2226 8355,'0'15'0,"0"-3"981,0 0 1,-1-1-1,-2 1 1,-2-1-1,-2-1 1796,-3-2-2919,5-5-2316,-1 2 0,17-10 1,3-2-1</inkml:trace>
  <inkml:trace contextRef="#ctx0" brushRef="#br0" timeOffset="64097">875 7386 8355,'12'-12'98,"-3"-1"0,-2 1 0,-2-1 1,-1 1-1,0 0 0,0-1 1,-1 1-1,-3 1 663,-4 2 0,1 0 0,-5 3 251,-2-1-956,5 5 0,5-3 0,10 8 0,6 3 115,9 1 1,7-5 0,11 2 0,8-2-1,8-4-2,6-2 1,14-4 0,4-9 0,9-3-40,-43 8 0,1 0 0,-1 0 0,1-1 0,1 0 0,-1 0 0,0 0 0,-1-1-38,47-15 0,-46 16 1,-1 1-1,38-8 1,-1 4-97,-6 5 0,2-2 0,-10 6 0,-2 0-71,-1 3 0,-2-1 0,-5 1 1,-1-1 9,-3 0 1,-2 4 0,-5-4 0,1 3 0,-5-1 27,-3-1 1,-7 0 0,-4 4 0,-5 0 0,0 1 0,-5 2-67,-2 1 0,-5 1 1,4-2-1,-2 3-210,-3 1 0,-5-3 1,-2 4-473,2 2 0,-5 1 0,-1 1 276,-2 1 1,-4-1 0,-2 2-1,-4 1-335,-3 2 1,-7 16-1,-2 0 1</inkml:trace>
  <inkml:trace contextRef="#ctx0" brushRef="#br0" timeOffset="74436">15851 6802 7732,'0'-13'0,"0"1"-376,0-1 0,0 5 0,0 0 2099,0-2-148,0 5-1254,0-1 0,0 1-163,0-4 0,-1-2 0,-2-1 0,-1-1-37,1 1 1,0-2 0,1-2 0,-4-5 0,1-3-1,-1 0 0,-2-1 0,2-2 0,-1-2-12,-2-4 0,-2 1 0,-2 1 0,1 0-17,-1 4 1,-3-4 0,-2 2 0,-2 3-34,-2 4 1,-1 0 0,-2 4 0,-1 0-35,-3 0 0,2 1 0,-3 5 0,1-1-20,0 1 0,0 4 0,4-1 0,-1 1 51,-3 1 0,1-2 0,-4 3-44,2-1 0,-3 4 1,2-2-1,-1 1 0,-2 0 1,2-1 0,0 5 0,1 2 0,-1 1-33,-3 1 0,1 5 0,-1 0 1,3 2-18,2 1 1,-5 5-1,2 1 1,-1 1 17,0 3 1,-1-3-1,3 2 1,-1 1 12,-1 2 0,5 1 0,-2 0 1,0-1 56,4 1 1,0-4 0,2 0-1,1 1-3,-1 1 0,1 2 1,1 1-29,-2 3 0,7-1 1,-7 5-1,1 2 5,1 1 1,-1 5-1,2 1 1,2-1-6,-3 2 0,0-3 0,-1 6 0,2 2-25,2 4 0,0-3 0,0 2 0,2-1 0,1-3-2,0 1 1,1-1 0,5 0 0,1-1-8,2 0 0,0-1 0,-4 0 1,3 2 7,0 2 1,7 5 0,-4-1 0,2 1 2,0 2 1,0 0 0,4 6-1,0-1-3,0-3 1,0 6-1,0-5 1,0 1-18,0 0 1,1 1-1,2 0 23,1-3 0,4 3 0,-4-5 1,1 2-19,0 0 1,1-5-1,3 2 1,0-1-1,0 0 17,2-2 0,0 4 0,-1-2 1,-2 0 63,2 1 0,1-8 1,2 3-1,-1-4-13,0-1 0,1 3 0,1-2 0,1 1-20,2-2 1,0 2-1,-1-4 1,0 1-21,-1 3 0,3 2 0,0 0 1,0 0 13,0-4 0,3 4 1,-3-4 0,1 4 1,-2-5 0,4-1 0,-1-2 80,0 1 0,3 4 0,-2-1 0,3-1-75,0-3 0,1-6 1,0-3-1,1-2-61,3-2 0,-2-2 0,2-1 0,-2 0 0,1 0-2,1-1 0,0 1 0,-4 0 1,0-1 6,0-4 0,0 4 0,-1-5 0,1 1-5,0-4 1,4 2 0,0-1 0,-1-2 17,-2-1 0,-1-2 0,0-1 0,0-1 15,0-2 0,4-4 1,0 3-1,-2 0-15,0 0 1,-3-4 0,0 1 21,-3-3 1,4-1-1,-2 0 1,5 0-30,-1 0 0,0 0 1,-3 0-1,1-1 1,0-2-22,0-1 1,4-6-1,0 2 1,0-7 21,2-10 1,-9 4-1,3-8 1,-2 9 9,1 2 0,0 4 1,1-3-1,-1 3 6,-3 2 0,2 1 0,-2 0 0,2 0-3,2-3 0,-4-1 1,0 1-1,-1-4 7,0-7 1,-1 11 0,-4-1-1,3 0-8,2-10 0,-5 10 0,1-7-8,-2 4 1,3-6 0,-1-3 0,0 5 15,-3-1 0,0 1 0,-1-3 0,1 1 0,-1-1 0,1 0 55,-1 0 0,0 0 1,1 0-10,-1 0 1,1 0 0,-1 1 0,1-1 0,-1 0 41,1 0 1,-1-4 0,0-1-56,1-2 1,-2 0 0,0-3 0,-1 2 17,-1-1 1,5 2-1,-6-1 1,3 0 12,2 1 1,-5-4-1,0 1 1,1-3 41,-2-4 0,2 1 0,-3 2-64,1-2 1,-4-3 0,2-5 0,-1 2 0,0 2 0,1-2 61,0-2 0,-4 4 0,4-1-23,-4-1 1,-1-1 0,0-2 0,0 0-18,0 1 0,0 3 0,0 0 0,-1 1-8,-4 1 1,3-1 0,-7 5 0,0-3 0,-2-1-21,-2-3 1,5-1 0,0-2-26,-2 0 1,-1 1 0,-2-2 0,1-1-1,0-1-6,-1-4 0,1 6 0,-1-10-37,1 4 0,-1-2 0,1 1 1,-2-3-1,-1-1-12,-2 0 0,1 1 105,3 3 0,1 3 1,-2 4-1,-1-2-84,-2-1 0,1-1 1,3 4-1,1 0 1,-1 4 53,1 2 0,-5 4 0,-1 4 0,0-1 1,-1 1-15,0 0 0,-2 4 0,-4 1-14,0 1 0,-4-2 0,0 4 0,2 2-5,0 0 0,-2 7 0,-1-1 0,-2 0-3,-2 2 0,-2 1 1,-2 5-1,1 1 0,0 0-1,-1-1 1,5 1 2,0-1 0,1 1 0,-1-1 0,3 1-134,-1 0 0,5-1 1,-3 2-1,1 3 0,2 4-194,1 2 1,-3 2 0,8 2 0,-2 3-1,0 9-622,1 9 0,7 8-1517,2 6 0,-1 7 1805,5 6 0,-3 11 0,-2 8 1</inkml:trace>
  <inkml:trace contextRef="#ctx0" brushRef="#br0" timeOffset="84760">6634 4862 7661,'-7'-12'635,"-4"-1"1,4 1 0,-1 1 0,1 1 603,1 2 0,1 6-981,1 2 0,2 2 0,-2 6 0,3 2 33,1 1 1,0-3-147,0 0 0,0 2 0,0 5 0,0 3 77,0 1 0,0-2 0,0 4 0,0 1-66,0 1 0,-4 2 0,0 0 0,-1 0-52,0 0 0,3 0 0,-2-2 1,3-1-25,1-1 0,0-4 1,0 2-1,0-1 57,0-3 0,0-1 0,0-2-89,0 1 1,4-5 0,2-1 0,1-2 115,2-2 1,-2-1 0,1-2-73,2 0 1,1-2 0,2-1-1,-1-1-8,0 2 1,2-4 0,1 1 0,3-1-36,2 0 0,1-2 0,3 4 0,1 0-82,0-2 0,4 1 1,2-3-1,0 2 38,4 0 1,1 4 0,1-5 0,0 1 8,1 4 0,-2 0 0,-2 2 0,1 0 8,4 0 0,-6 0 0,4 0 1,-1 0-12,0 0 1,-2 0-1,1 0 1,1 0-1,-2 0 16,2 0 0,-2 0 0,2 0 1,1 0-5,-3 0 1,4 0 0,-4 0 0,4 0-10,-1 0 0,7 4 1,-7 0 36,2-1 0,0-1 0,-2-2 0,0 0-19,1 0 1,-1 0 0,0 0 0,2 0 69,3 0 0,-4 0 0,4-2 1,-4-1-33,0-1 0,-1 0 1,0 3-1,1-2-41,-1-1 1,-4 0-1,0 2 1,2 0-83,1-3 0,1 1 0,0 4 0,1-1 77,-1-3 0,-1 2 0,-1-3 0,-2 1 21,1 0 1,-2-1-1,0 5 1,0-1 67,-1-3 1,-1 3-1,4-4 1,3 4 37,3 1 1,6 0 0,-4 0 0,-1 0-122,2 0 0,0 4 0,4 0 0,-2-1 49,2-2 0,-1-1 0,1 2 1,1 1-100,-1 1 0,3 0 0,1-4 1,-2 1-1,-1 2 5,0 1 1,-2 0-1,-2-4 1,-2 0 12,-7 0 1,7 0 0,-5 0 0,3 0 25,3 0 1,-3 0-1,4 0 1,1 0-1,-1 0 0,0-1 0,3-2 0,-3-1 32,-1 1 1,3 2 0,-5 1 0,1 0-49,1 0 1,-9 0 0,3 0-13,-1 0 1,0 0 0,0 0 0,0 0-1,-1 0 31,-1 0 1,4 0 0,-8 0-21,2 0 0,-3 0 1,3 0-1,-2 0 0,-2 0 21,-2 0 1,-1 0 0,0 0 0,-2 0 4,-2 0 0,2 0 0,-3 0 1,1 0-30,-1 0 1,-5 0-1,2 1 1,-3 2 35,-2 1 1,2 0 0,1-4-32,2 0 0,-1 0 0,-3 2 1,-1 0-13,1 3 0,-5-1 1,0-4-1,1 1-141,-2 3 0,4-2 100,-3 2 0,-1-3 346,1-1-220,-5 0 0,2-1 87,-5-3 1,0 1 0,0-5 0,0-2 0,0-3-79,0-3 1,0 1 0,0-6-1,0-1 5,0-2 0,0-1 0,0 1 0,0-1 34,0 0 0,0 0 0,0-1 0,0-2 114,0-1 1,-1 0 0,-2 4 0,-1 0 27,1 1 0,-2 3 0,1 0-201,1-1 1,0 0-1,0 1 1,-1 5-196,1 2 1,2 1 0,1 1-1,-1-1-663,-3 1-1619,2 5 1,-5 3 0,5 8-53,-3 4 0,-10 14 1,1 5-1</inkml:trace>
  <inkml:trace contextRef="#ctx0" brushRef="#br0" timeOffset="93309">2467 7859 5789,'-12'-13'61,"5"5"1,3 0 85,2-2 1,-2 3 62,0-1 1,0 4 0,2-3 523,-2 1 280,3-3-170,-5 2-572,6 0 0,0 3 0,0 8 0,2 5 35,2 7 1,-3 3-1,3 6 1,-2 1-64,-2 3 1,4-3 0,0 5 0,-1-2-224,-2 0 1,-1 0 0,0-4 0,0 0 0,0-1 26,0 1 1,-4-5 0,0-2-992,1 0 889,-4-5 0,4 4 1,-3-10-58,0-7 0,0-7 1,4-10-1,-2-3-41,1-4 0,-3 2 0,2-1 111,1-4 0,1 0 1,-1 2-1,-1 0 0,0-1 22,-2-3 0,5 2 0,-5-2 0,2 5 0,0 1 152,1 3 0,2 0 1,1-2-1,0 2 60,0-3 0,1 5 0,3 1 68,4-1 0,2 4 0,0-3 0,-2 3-117,2 2 1,1 1 0,3 1 0,1 3-63,1 2 1,1-4 0,-5 4 0,2-1-86,3 1 1,-3 1 0,2 2-1,-2 0-208,-1-3 1,-1 1 0,0 4 0,1 0-322,-1 0 0,1 0 0,-1 0 0,1 0-142,-1 0 0,-4 0 0,1 0 0,-1 2 2,-1 2 0,0-1 0,-4 5 591,1 2 1,-6 1-1,-5 1 1</inkml:trace>
  <inkml:trace contextRef="#ctx0" brushRef="#br0" timeOffset="93811">2392 7908 8355,'-1'7'1053,"-3"-2"-794,2-4 0,2-2 0,9-2 0,2-1 0,3-1 0,2 1 0,4 0-105,-1 1 0,0 1 0,-4-1 1,3-1-1,0 1-1275,0 2 0,3 2 198,-4 3 1,-1 3-1,-5 5 611,-2 1 0,-4 5 0,-5 1 0</inkml:trace>
  <inkml:trace contextRef="#ctx0" brushRef="#br0" timeOffset="93812">2430 8132 8355,'-11'13'215,"2"-1"1,0 1 455,5-1 0,-5 0-245,5 1 0,1-6 0,7-3-261,5-3 0,-1-1 0,5 0 0,3 0-142,2 0 0,6-1 1,-4-3-1,5-4-399,4-4 1,-3 4 0,5 0-1,-2 0-2408,0 1 2249,5-4 0,-2 4 0,6-6 1</inkml:trace>
  <inkml:trace contextRef="#ctx0" brushRef="#br0" timeOffset="98816">2927 7660 8394,'0'-8'1462,"0"-1"-985,0 0 0,0 4 0,0 5-236,0 7 1,0 10 0,0 4-11,0 2 0,0 3 0,0 2 0,0 1-192,0-1 0,-1 2 0,-2 0 0,-1 1 0,0-1-545,-2-2 1,5-2-1,-5-1 1,2 0-259,0 0 1,0-5 0,3 0 0,-2-2-146,-1-3 555,0-1 1,4-2 0,0 1 0</inkml:trace>
  <inkml:trace contextRef="#ctx0" brushRef="#br0" timeOffset="99117">3101 7622 8616,'7'-5'80,"-1"-2"-84,-6-5 166,0 5 1,0 3-1,0 9 233,0 8 0,0 2 0,0 8 0,0 5-254,0 2 0,0 3 0,-2 5 0,0-1-151,-2 0 0,-5 1 1,5-2-1,0-2-344,-2-1 1,5-5 0,-3 1 0,3-3 0,2-2 173,3-4 0,3-2 0,5-7-631,1-2 0,5 2 0,1-4 0</inkml:trace>
  <inkml:trace contextRef="#ctx0" brushRef="#br0" timeOffset="99496">3537 7710 8316,'-11'12'0,"1"2"-120,2 2 1,-1 5-1,-2 7 1,2 2 829,0 2 0,7-3 1,-2 3-1,2-2-489,2-2 1,2-3 0,2-5 0,4-3 0,3-5 0,3-3 0,1-5 0,2-3 53,-2-1 0,3-11 1,0-5-1,-2-7-164,-2-1 0,0-7 1,-10-2-1,-1-3 12,-2-1 0,-3 5 0,-7 2-254,-7-1 0,-8 5 0,-5-2 0,-4 6-959,-3 6 1,1 3 0,0 5-122,-4 4 0,-7 2 0,2 2 1</inkml:trace>
  <inkml:trace contextRef="#ctx0" brushRef="#br0" timeOffset="107863">3201 7710 7043,'-6'-7'2265,"5"0"-1175,-3 3-599,2 2 1,1-3-151,-3 5 1,1 4-19,-5 0 1,0 6-160,-5-2 0,2 3 0,1 1 0,2 1-85,-2-1 0,4 2 0,-3 3 0,1 3-13,1 4 0,0 1 1,4 0-1,-1 1 1,1 2-28,2 1 1,1 0 0,0-5 0,0 1 9,0 0 0,0-6 1,1-2 6,4-3 0,-3-7 0,7-3 0,0-3 31,2-1 1,6-5 0,1-5 0,1-5-29,3-6 0,2-4 0,1-2 1,0-4-35,0 0 1,-6-3 0,-3-3-1,-2 0-19,-1-1 1,-6 5 0,-3 2-8,-3 0 1,-2-2 0,-3 4-1,-5 3 1,-3 4-100,-5 5 1,2 0 0,-4 4-1,-1 3-363,1 3 0,2 3 1,-2 4-1,1 0-1483,3 0 0,3 5 1101,3 4 0,9 2 0,7 1 1</inkml:trace>
  <inkml:trace contextRef="#ctx0" brushRef="#br0" timeOffset="111222">3562 7535 8522,'4'-12'157,"0"0"1,-1-1 0,-2 1 511,-1-1 0,0 1 0,0-1 0,0 1 204,0 0 1,0 6-822,0 6 0,-4 6 1,-2 7-1,-1 3 0,-2 2 62,-2 1 0,-2 2 0,2 3 1,2 1-1,0 0 17,0 0 0,3 0 1,1 0-1,0-2-9,1-2 1,0 1 0,4-5-52,0-2 0,0-1 1,0-2-1,0 1 22,0-1 0,2-4 0,2-1 21,4-1 0,-1-2 0,1-4 0,2 0 62,1 0 0,1 0 0,1 0 0,-1-2 0,2 0-17,3-2 1,-2-5 0,4 5-1,1 0 1,-3 0-25,1 0 0,3 0 0,-4 2-230,-2-2 0,-1 3 1,-2-3-441,1 2 0,-5 2-490,0 0 0,-5 6-1127,1 2 543,-2-3 0,-2 0-573,0-10 1793,0-1 0,-6-12 0,-1-2 0</inkml:trace>
  <inkml:trace contextRef="#ctx0" brushRef="#br0" timeOffset="111505">3761 7299 8355,'1'-19'0,"2"2"832,1 3 0,0 6 0,-3 1 664,4 2 1,-4 2-827,3 7 1,2 11 0,-2 14 0,-1 13-354,-2 9 0,-12 8 0,-4 10 1,-6 7 50,-4 5 0,2 1 0,-9 5-510,1 0 1,4-2 0,6-5 0,6-8 0,5-6 0,6-8-2317,3-5 0,12-6 1,3-10-1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8T17:55:30.221"/>
    </inkml:context>
    <inkml:brush xml:id="br0">
      <inkml:brushProperty name="width" value="0.06048" units="cm"/>
      <inkml:brushProperty name="height" value="0.06048" units="cm"/>
      <inkml:brushProperty name="color" value="#FF0000"/>
    </inkml:brush>
    <inkml:brush xml:id="br1">
      <inkml:brushProperty name="width" value="0.08063" units="cm"/>
      <inkml:brushProperty name="height" value="0.08063" units="cm"/>
      <inkml:brushProperty name="color" value="#FF0000"/>
    </inkml:brush>
  </inkml:definitions>
  <inkml:trace contextRef="#ctx0" brushRef="#br0">19247 945 8355,'-1'-8'483,"-4"1"1,-3 0 0,-3 1-1,-1-1 1,-1 2 0,1-1 443,-1 4 0,6-5 0,3-2 0,3-2 0,2-1-119,3 0 0,5-2-607,7-3 0,4-2 1,6-6-1,3 0 0,4 0 1,3 0 164,1 0 0,1 2-379,-1 2 0,0 3 1,-1 6-1,-1 1 1,-3 3-112,-2 3 1,-2 5-1,-8 5 1,-4 4-200,-7 6 0,-6 16 0,-13 12 0,-12 8-204,-12 7 0,-9 11 1,-8 3-1,-2 0 421,-1 1 1,2-6-1,6 0 1,6-6 309,5-8 0,6 0 1,9-13-115,3-4 1,9-4 0,4-9 0,4-1 21,4-1 0,4-6 0,10 0 0,6-4 0,5-4 176,2-1 0,7-2 0,5-4 0,-1 0-61,1 0 1,4 0-1,-3-1 1,-1-2-647,-5-1 0,-7-6 1,-7 3-1,-2-1 50,-1 0 1,-6 3 0,0-3 0,-4 0-422,-2 1 0,-7-4-1262,2 3 1,3-9-1,0-2 1</inkml:trace>
  <inkml:trace contextRef="#ctx0" brushRef="#br0" timeOffset="365">20068 771 8355,'0'-12'0,"-1"-1"0,-2 1 1218,-1-1 1,-1 1-1,5-1 44,0 1 1,2 5-1060,2 3 0,-3 8 0,4 4 0,-4 5-172,-1 3 0,-1 5 0,-2 7 0,-3 2-159,-1 2 1,3-3 0,-4 3-1,0-1 156,1 1 1,1-6 0,6 1 0,0-7 110,0-2 0,2-1 1,2-5-1,4-1 92,3-2 0,7-2 1,1-5-1,2 3-57,0-3 0,0 0 0,3-4-641,1-2 0,0 1 0,0-4 1,-1 1 168,-4-1 0,2 3 1,-5-3-1,-2 0-1915,-1 0 1,-6 0 1246,1-1 0,-1-9 0,4 3 1</inkml:trace>
  <inkml:trace contextRef="#ctx0" brushRef="#br0" timeOffset="993">20466 634 8355,'-1'-11'3219,"-4"3"-2411,-3 4 0,1 2 0,-1 2-451,-2 0 0,-1 2 0,-1 2 1,-1 4-148,1 3 1,4 9 0,-1 3 0,0 7 0,-1 8 0,0 9 0,3 8 0,0 6 0,2 2-182,-1 4 0,-2-4 1,3 3-1,-1-3-861,1-5 0,0-4 0,5-9 0,0-5-863,0-5 1,6-5 0,2-8 869,3-5 1,7-1 0,2-9 0</inkml:trace>
  <inkml:trace contextRef="#ctx0" brushRef="#br0" timeOffset="994">20777 870 8355,'0'-15'2162,"0"3"-1717,0 2 1,-1 3 0,-4 3 0,-3 4-121,-3 4 1,-1 9-1,1 9 1,1 7-276,2 8 1,5 2 0,-1 6 0,4 1 0,4 0 0,5-2 0,5-1 0,4-5 93,2-3 1,0-6 0,5-8-246,0-5 0,1-8 0,2-5 0,1-7 333,-1-8 1,-2-8 0,-3-10 0,-3-6-1,-8-6 128,-6-2 0,-5-1 1,-4-5-1,-4 2 252,-5 2 1,-14-4 0,-2 3-1,-4-1-780,-1 4 0,4 5 0,-3 6 0,2 5-630,2 6 0,3 6-1660,5 7 0,2-2 1,5 4-1</inkml:trace>
  <inkml:trace contextRef="#ctx0" brushRef="#br0" timeOffset="3738">21872 1766 9543,'-13'7'505,"1"-3"0,-1-3 365,1-1 0,5-5 1,3-4-372,2-2 1,5-1 0,4-1-1,7 0-282,4-4 0,3-1 0,3-4 0,1 3-126,0 1 1,4 1 0,0 5-99,-1-1 1,-1 2 0,1 3 0,1 4 27,-1 2 0,-6 4 0,-3 2 0,-1 4 0,-3 3-7,-1 2 1,-7 5-1,-3 1 1,-2 2 89,-2-1 1,-10 0-1,-2 2 1,-2-3 169,0-1 1,2 3 0,-1-5 283,1 0-621,-1-3 0,8-6 0,6-4 0,9-4-179,5-3 1,8-1 0,1 5 0,4 0 40,-1 0 1,-1 0 0,-2 2 33,-3 2 0,-3 3 0,-7 7 0,-3 2 207,-4 5 0,-8 0 0,-7 2 0,-7 5 1,-7 1 120,-1 1 0,-6 3 1,0-4-1,-1-2-152,0-5 1,5 0-1,1-6 1,5 0-239,5-2-699,3-8 1,13 0-1,8-9-1046,11-5 0,8-6 0,11-11 1</inkml:trace>
  <inkml:trace contextRef="#ctx0" brushRef="#br0" timeOffset="4176">22518 1629 11944,'0'-12'481,"0"-1"1,2 1 0,3 1-1,6 1 1,6 2-93,2-2 1,-2 0 0,2 1 0,1 2-252,-1 1 1,0 2-1,2 4 1,-4 0-235,-4 0 1,0 6 0,-2 2-1,-3 3 50,-4 1 1,-2 6 0,-4 4 0,-3 5-75,-8 2 1,0 9-1,-7 1 1,1 2 92,-1 2 1,5-1-1,-1-5 1,2 0 245,1 1 0,7-7 1,1-2 107,4-2 0,1-8 0,0-2 0,1-4-46,4 0 0,1-6 1,8-3-1,1-3 1,3-1-100,2 0 0,0-5 0,5-3 1,0-2-639,0 2 1,-1-2-1,-2 6 1,-3 1-955,-1 2 1,3 1-1,-5 0 1,0 1-148,-3 3 1,0 3-1,-1 5 1</inkml:trace>
  <inkml:trace contextRef="#ctx0" brushRef="#br0" timeOffset="5891">23352 1592 6651,'0'-7'3099,"0"1"-1329,0 6-295,0 0-1153,5 0-149,-3 0 0,3 2-82,-5 2 0,0 3 1,0 5 3,0 1 0,0-1 0,2 0 0,0 2 60,2 3 0,5-2 1,-4 6-1,1 1-63,-1 1 0,4 6 0,-4 2-51,2 0 0,-3-3 0,3 0 1,0-5 12,0-2 1,-3-2 0,3 2-1,0-4-65,0-4 1,1-4 0,5-2-35,-1-2 0,0-6 1,0-9-1,-3-5-42,-1-6 0,1-2 0,2-2 1,-3 0 84,-4 0 0,2 0 1,-2 0-1,-1 2 5,-2 2 0,-1-1 0,0 5-27,0 2 50,0 7 1,0 4 0,0 9 62,0 8 1,4 5 0,2 7 0,1-1 12,2 1 1,1-1-1,0-3 1,-2-3-1,2-3 16,1-3 1,1 2 0,1-10 0,-1-1 129,0-2 0,1-1 1,-2-1-1,-1-5 2,-2-6 1,-1-6 0,3-7 0,-4 0-146,0 0 1,-2 0 0,-4 1 0,0-1-266,0 0 1,-1 1-1,-2 4 1,-3 3-56,0 3 1,1 2 0,-2-1-1743,2 1 0,-5 5-2927,2 3 4121,2 3 1,1 6-1,5 2 1</inkml:trace>
  <inkml:trace contextRef="#ctx0" brushRef="#br0" timeOffset="6241">24011 1865 8521,'7'-1'985,"-3"-3"0,-3-3 0,-1-6 0,0 1 1011,0-1-1949,0 7 1,-4 1 0,0 10 0,1 3 44,2 3 1,1 5-1,0 1 1,0 0 16,0 1 1,0-5 0,1 4-1,2-3 6,1-2 1,6-5 0,-2-3-47,3-2 0,2-4 1,-1-2-1,-1-4-130,-2-3 1,0-6 0,-5 1-108,-1 0 0,-1-2 0,-2 2 0,-2 1 1,-1 1 5,-1 1 1,-7 5 0,0 1-1,-4 0-1375,0 0 1,1 5-1,1-2 519,1 2 1,5 2-1,2 0 1</inkml:trace>
  <inkml:trace contextRef="#ctx0" brushRef="#br0" timeOffset="6927">24198 1791 8355,'12'12'682,"-1"0"0,-1 1 82,-2-1 1,-5-3-1,1-1 1,-3 2 0,-1 1-97,0 1 1,0 1 0,0-1-253,0 0 0,2-1 0,2-4-361,4-7 1,-1-9 0,0-9-1,0-2-142,0-2 0,-3-1 0,3-2 0,0 1-23,0 4 1,0-2 0,2 5 0,-2 2-515,-1 1 0,2 6 0,-2 1 126,0 1 1,3 2-1411,3 4 0,1 0 0,-1 0 0</inkml:trace>
  <inkml:trace contextRef="#ctx0" brushRef="#br0" timeOffset="6928">24621 1455 8355,'0'-13'3114,"0"1"-2354,5 5 1,-4 3-1,5 8 1,-1 6-291,4 5 0,-2 4 0,1 8-299,2 2 0,1-2 0,0 5 0,-2 0 0,-2-2 0,0 1 0,-1-2 0,1 0-96,0 0 1,-5-5-1,3-4 1,-4-2-747,-1-3 326,0-1 0,-11-7 0,-4-5 37,-3-4 0,0 0 1,5-3-1,1 1-118,-1-1 0,1 1 918,0 4 0,5 6 0,2 2 0,4 3 316,1 2 1,3-1 0,4 1 0,5-1-239,2 0 0,5-1 1,1-1-1340,-1-2 0,5-5 0,-2 1-1689,5-2 0,5 3 1,5 2-1</inkml:trace>
  <inkml:trace contextRef="#ctx0" brushRef="#br0" timeOffset="22027">23078 3295 8179,'-12'0'120,"-1"-1"1,1-2-1,-1-1 1,1 1-1,-1 3 1,1 4-1,-2 5 162,-2 2 1,2 2-1,-3 1 1,3 1-1,2-1 1,1 1 0,1-1-201,2 0 1,5-6 0,-1 1-203,3 0 1,1-2 77,0 2 1,5-5 0,3 3 0,4 0 105,0-1 0,2 3 0,2 3 0,5 1 1,3-1 74,0 0 0,3 5 0,2 0 0,3-2-56,-1-1 0,4 2 0,-6 1 0,-1-2-123,-2-1 1,-3 0 0,-2 1 0,-4 1-110,-4 0 0,-2 3 0,-2 2 0,-6 4-18,-6 4 0,-4-3 1,-7 4-1,-3-1-24,-3 0 0,0-5 0,0-9 0,-2-4 196,-2-3 0,-1-5 1,2 0 166,2-6 1,3-7-1,6-9 1,0-7 130,4-5 1,3-7 0,6-9 0,3-4 0,4-5 86,4 0 0,0-1 0,0-1 0,-1 4-96,-2 3 1,2 5 0,-4 4 0,0 1-641,-3 6 1,-1 7 0,-1 2-869,2 4 1,2 8 0,-2 1 107,4 8 0,3 3 0,2 2 1</inkml:trace>
  <inkml:trace contextRef="#ctx0" brushRef="#br0" timeOffset="25343">18401 199 8028,'0'-12'-481,"1"5"1,2 1 648,1 1 0,-1 5 0,-6 0 1,-1 6-1,1 6 0,2 0-108,1 0 1,0 5 0,0 1 0,0 0-103,0 0 1,0 8-1,0-1-10,0 1 0,0 6 0,1 3 0,2 6 0,1 9-66,-1 6 1,3 7 0,-2 4 0,0 6 52,2 5 1,-4 10 0,5-1-1,-1 2-24,-4-1 1,4 3 0,-2-1-1,-1-4 23,-2-6 0,1-10 1,0-5-1,3-5 73,-3-6 0,0-9 0,-1-5 1,2-5 40,1-6 1,4-7-1,-2-3 1,1-2-67,2-6 1,-2 0-1,2-5-25,0 0 0,2-3 1,2 1-1,-1-2 41,1-2 1,-1 0-1,1 0 1,-1 0-1,2 0 23,2 0 1,0 0 0,4 0-1,2-2-13,2-2 1,6-3-1,2-5 1,1-1 1,0 1 0,5-2 0,3-1 1,1-3-12,1-1 0,-2 2 0,7-2 0,5-1 68,2 1 1,3 0 0,6-3-1,1 1 36,1-1 1,5-4 0,-4-2 0,2 2-145,3-2 1,2 0 0,0 2 0,-1 0 99,-2 1 0,1-3 0,-6 9-177,-1 0 0,-4-3 1,-2 5-1,1 2 0,-4 1 29,1 2 1,-6-1-1,5 1 1,-4-2 66,-2-3 0,2 2 0,-6-4 0,2 1-19,2 3 1,-6 1 0,-2 1-1,-4 2 13,0 3 0,-6 2 1,-3 6-1,-3 0 5,-1 0 0,-2 6 0,-2 2 0,-3 3 59,0 2 1,-4-5-1,2-1 1,-2 0 47,-1 0 1,-1-4 0,0 1-57,1-3 0,-1-2 0,1-3 1,-2-5 12,-3-2 0,2-1 0,-5-2 0,1-1 37,-1-2 0,-1-5 0,-4 1 0,0-2 18,0-2 0,-1 0 0,-2 0 0,-1 0 29,1 1 1,-2-1 0,1 1 0,1 2-57,2 1 1,1-4 0,0-4-1,0 0-51,0-1 1,0-2-1,1-6 1,2-2-79,1-2 0,4-8 0,-4 2 0,0-2 65,2-2 0,-5-1 0,4 3-285,-4 1 0,-7 0 0,-3 2 0,-8 3 260,-8 1 0,-7 7 1,-9 9-1,-6 5 0,-5 5 357,-7 3 1,-6 7 0,-4 3 0,-1 4-7,-2 4 1,-3 3-1,8 7 1,-1 1-237,0 2 1,-4 4-1,2-5 1,-3-1-196,-2-1 0,-1-3 0,-3-1 0,-2-3-227,-1-2 0,-9 1 0,1-3 0,-3 1-284,2-1 0,-3 3 0,0 1 0</inkml:trace>
  <inkml:trace contextRef="#ctx0" brushRef="#br0" timeOffset="29793">22456 5247 8355,'0'-16'-1024,"0"-1"0,0 2 857,0 1 0,0-2 0,0-1 204,0 2 1,0-4 0,0-1-1,0 0 1,0-1 0,0 0 0,0 0 68,0 1-91,0-1 0,0 0 1,0 2-1,0-1 0,2 3 68,2-1 1,-3-3 0,3 4-1,-2 2 36,-2 1 1,0 2 0,0-1 385,0 1-186,0 0 0,0 6-21,0 6 1,1 7 0,3 8-117,4 2 0,3 5 1,3-2 38,3 4 0,2 2 0,6 3 1,0 4-175,0 3 1,-2-3 0,-1-1 0,-2 0 0,-2-2-395,-3 1 1,3-2 0,-1-4 0,-2 0-287,-1-1 0,-2 0 0,0-5 223,1-6 1,-1-1 0,1-5 0</inkml:trace>
  <inkml:trace contextRef="#ctx0" brushRef="#br0" timeOffset="30083">22867 4663 8355,'-9'-4'-264,"1"0"1,4-2 401,-4 2 1,5 4 56,-1 0 1,8 6-1,4 7 1,3 3 95,2 0 0,0 5 0,3-3-194,0 1 0,1 2 0,-5 2 0,1 0 0,-1-3-40,1 2 0,3-4 0,2 0 1,0-3-648,0-2 1,3 2 0,-3-8 0,1 1-768,3 1 1100,2-7 1,1 4-1,-1-6 1</inkml:trace>
  <inkml:trace contextRef="#ctx0" brushRef="#br0" timeOffset="30394">23215 4302 8355,'0'-12'-601,"0"0"1,0-1 998,0 1 0,0-1-150,0 1 1,5 5 0,4 4 7,2 6 0,7 9 0,1 9 1,0 3-1,-1 2 36,0 3 0,-4 3 1,4 5-1,-1 0-175,-1 1 1,5-1-1,-3 0 1,1 0-593,4 1 1,6-2-1,5-5 1,6-4-522,6-5 0,2-7 0,2 3 0</inkml:trace>
  <inkml:trace contextRef="#ctx0" brushRef="#br1" timeOffset="33927">6895 12646 28728,'6'-7'-2688,"-5"-4"0,3 10 1216,-8-3 1,1 2-1,-5 2 2116,-2 0 1,-1 0-1,-1 2 1,-2 2 276,-2 4 1,-4 9-836,-5 3 0,-1 4 0,-3 1 0,-4 0 0,-2 1-1,2 3 0,-3-3 1,3 3-1,-3-3 24,-1-1 1,4-4 0,-1 0 0,1-1-129,1 0 0,2 0 0,5-6 0,2-3 742,2 0 1,3-1-102,6-2 0,5-3 0,5-10 0,11-4-725,11-6 1,11-5 0,12-6 35,6-3 1,0-2-1,3-3 1,-2 2-1,1 0 144,0 1 1,4 2-1,-1-5 1,-1 0-51,-2-2 0,-1-1 1,-2-1-1,-2 2-80,-5 3 0,-8 3 1,-5 6-1,-6 4-154,-5 3 0,-5 3-247,-4 2 1,-9 6 0,-13 8-1,-8 9 387,-5 8 1,-14 6-1,0 4 1,-5 4 58,1 3 1,-4 1-1,5 1-53,0-1 0,-3-1 1,4-2-1,-1 0 16,-3 0 1,4-2 0,2 0 0,3-2 0,5-4 16,4-4 1,4 1 0,4-7-1,5-1-8,2-1 1,6-7 0,1-1 74,1-1 1,2-5 0,6 2 0,2-7 286,4-2 0,3-1 0,1-4 0,1-1-438,-1 1 0,1-1 0,-2 1 1,-3 0-165,-4-1 0,2 5 0,-2 0-233,-1-2 1,-7 4-8,-5 2 0,2 3 448,-1 1 119,5 5 0,-2-3 1,5 3-1</inkml:trace>
  <inkml:trace contextRef="#ctx0" brushRef="#br1" timeOffset="35987">6684 11875 29119,'-9'-4'-454,"1"0"1,1-2 0,-2 4 0,0-3 0,1 1 0,0 0 0,-1 0 0,0 1 602,-2 2 1,2 1 0,1 0 0,-2 0 0,-1 0 209,-1 0 1,0 0 72,-1 0-145,1 0-219,5 0 1,3 0 0,8 0-31,4 0 1,3 0-1,3 0 1,2 0-39,5 0 0,3 0 0,1 0 0,-1 1 173,1 3 0,0-2 1,1 2-1,2-1-187,1 1 0,-1-3 0,-6 3 1,-1-2-22,1-2 0,-4 1 0,-2 2 0,-2 1-227,-1-1 1,-7 4 0,-1 1-1,-4 3-482,-1 1 0,0 2 0,-1 3 342,-4 4 0,-1 2 0,-7 2 0,1 0 151,-1 0 1,1 0-1,-1-1 1,1 1-1,1-1-79,3-3 1,-3 1-1,2-4 1,0 0 64,0-1 1,0 0 0,4-4 0,3-1-273,0 0 1,1-3 0,-2-1 135,-1 2 0,0-3 0,4 1 137,0 1 0,-4-2 1,-2 0 1655,-1-1-901,-1-2 0,-10-4 0,-1 0 0</inkml:trace>
  <inkml:trace contextRef="#ctx0" brushRef="#br1" timeOffset="36319">6547 12161 28767,'1'-12'-7422,"3"-1"7527,-2 1 1,9-1-1,-1 1 1,3 0 0,5-1-1,2 1 1,0-2 357,0-3 0,9 2 0,-2-4-178,4 1 0,5 1 0,-4 5 1,1 1-82,0 2 1,0 4 0,4 5 0,-1 3 0,-2 2-354,-5 3 1,-3 16 0,-1-2-227,0 7 0,-6 10 1,-1 5-1</inkml:trace>
  <inkml:trace contextRef="#ctx0" brushRef="#br0" timeOffset="60440">12990 7436 7860,'-1'-8'1197,"-2"-1"0,-1 0 1783,1-2-2354,2 4-442,1 1 0,-2 16-158,-2 2 0,3 4 0,-3-4 1,2 2 57,2 2 0,-4 4 1,0 5-1,1 1 5,2 3 1,2 3-1,3 5 1,5 0-1,2-1-123,1-3 0,1 6 0,-1-6 0,1-4 0,-1-5 0,0-2 0,2-6-77,3 0 0,-3-8 0,4-4 1,-2-4-18,1-4 1,1-9-1,-3-9 1,0-5 111,-4-7 0,2-1 0,-6-3 0,-1 1 89,-1 0 1,-4 1-1,-1 1 1,0 3 24,0 2 1,-4 1-1,-2 6 1,1 0-18,-1 3 1,-2 4 0,2 0 305,0 2-472,3 2 1,-3 6-1,6 6 1,0 8 0,2 8 118,2 4 0,-1 9 0,3 5-60,0 1 0,0 0 0,-4 0 0,2 0-62,-1 0 1,0 0 0,0 0 0,2-1-285,2-5 0,-3-7 0,5-3 0,-1-1-1040,-1-3 1,4-1 0,-3-3 672,3-3 1,2 3 0,-1-4 0</inkml:trace>
  <inkml:trace contextRef="#ctx0" brushRef="#br0" timeOffset="60723">13500 7511 8355,'-7'-13'4725,"2"6"-4442,5 2 0,1 12 0,2 5 1,2 7-102,2 5 1,-2 6-1,1 3 1,0 5-219,-3 3 1,-1-6-1,1 1 1,1-5-359,-1-3 1,-1-2-1,-1-2 1,2-3-1,1-5 1,0-3-1417,2-5 586,-5-3 0,10-10 0,-4-2 0</inkml:trace>
  <inkml:trace contextRef="#ctx0" brushRef="#br0" timeOffset="61294">13500 7324 8355,'-12'-25'888,"-1"6"0,5 2 1,0 9-1094,-2 4 1,5 4-853,0 4 102,10-3 0,7 16 0,7-3 0</inkml:trace>
  <inkml:trace contextRef="#ctx0" brushRef="#br0" timeOffset="61295">13724 7461 8355,'0'18'941,"0"-4"0,0 8 1,0-4-345,0 1 1,0 0 0,0 3 0,0 1 0,0 1-318,0 4 1,0 5 0,0-4-160,0-1 0,4-2 1,2-2-447,1-4 0,-3-2 1,4-5-1,2-4 1,0-4-1,-1-11-172,-1-8 0,-3-7 1,3-6-1,0-4 1,-1 0 523,-3-4 0,2 1 0,-1-1 0,1 3 1,1 2 761,0 2 1,-5 8-1,4 3-548,-1 3 0,-2 7 0,6 4-62,0 6 1,-2 6-1,0 8 1,-1 7-227,-4 4 1,4 5-1,-2-3 1,0 2-544,2 2 0,-4-3 0,5-3-560,-1-6 1,4 0-1,-2-6 1,3-2 499,1-4 0,1 1 0,-1-4 0</inkml:trace>
  <inkml:trace contextRef="#ctx0" brushRef="#br0" timeOffset="61664">14309 7026 8355,'-9'0'1032,"1"0"1,0 1-291,1 3 1,-3 3-472,6 5 0,-4 1 1,4-1-1,0 2 1,-1 3-1,1 5-26,1 5 1,-2 3 0,-1 5-138,0 4 1,3 5 0,-1 1 0,2 2-1,2 4 30,0 0 1,0 0 0,2-1-141,2-1 1,3-6 0,5-4 0,1-7-1,0-5-26,4-3 1,-2-8-246,6 1 1,-5-5-1,4-3 1,-1-5-361,1-3 1,-5-2 0,1-3 0,-2-5-1,-1-3-663,-1-5 1,0-2 0,1-6 0</inkml:trace>
  <inkml:trace contextRef="#ctx0" brushRef="#br0" timeOffset="61890">14072 7585 8355,'-19'0'0,"2"0"0,8 0 2268,1 0 1,8-1 0,2-3-1915,9-5 1,14-2 0,1-1 0,5-1-291,3 1 1,7 1-1,0 1 1,-2 3-638,-5 2 1,2 1-1886,-3 4 0,-2 0 1,-1 0-1</inkml:trace>
  <inkml:trace contextRef="#ctx0" brushRef="#br0" timeOffset="63014">14732 7013 8527,'-13'0'592,"5"0"0,0 0 0,-2 0 0,0-1 121,2-3 0,2 1 0,6-5 1,2-1-1,3 1 0,6 0-427,5-2 0,6 3 0,-2 0-204,4 2 1,2-4-1,2 5 1,1 2-1,-1 0 1,-2 2 0,3 2 1,0 2-1,-3 4-103,-4 3 0,2 1 1,-5 1-1,0-1-35,-2 1 1,-7 5-1,-3 2 1,-2 3-92,-2-3 0,-7 8 0,-6-3 175,-5 1 0,-4 4 0,-5-1 0,2-2 17,1-5 1,0 0 0,-3-6-1,0 0 48,3-3 1,3-4 0,6-2-85,-1-2 0,8-2-206,5-7 0,10 2 0,8-2 0,1 3 66,3 1 1,2 0 0,0 1 0,0 3-49,-3 5 1,2 3-1,-5 3 1,-1 3 90,-5 2 1,-8 0 0,0 7-1,-4 0 397,-4 2 0,-7 4 0,-7-4 10,-1-1 0,0-3 1,-4-3-1,3-3-490,-2-1 0,4-5 0,1-6-1050,3-2 1,3-2 0,4-7-431,7-4 0,6-3 0,6-2 0</inkml:trace>
  <inkml:trace contextRef="#ctx0" brushRef="#br0" timeOffset="63497">15291 7113 8355,'-12'0'1751,"0"0"0,5-2-1020,2-2 0,7-1 0,6-5 0,9 2-314,5-2 1,5 3 0,5-1 0,4-2 0,0 0-116,-1 2 0,-4-2 0,4 6 0,-3 2-337,-2 0 1,-5 4-1,-6 2 1,-1 4-121,-2 3 0,-8 7 1,-4 3-1,-5 4-74,-8 4 1,-4 7 0,-12 6-1,0 0 26,0-3 1,-1 5 0,-2-6-1,-1 2 432,1-1 1,4 0 0,3-9 95,4 2 0,1-4 1,2 1-1,4-3 100,3-1 0,3-4 0,5-4 1,5-1-156,6-5 0,2-3 0,7 0 0,2-4 1,4-2-104,2-2 0,5-2 1,-2-2-1,0-4-1049,-3-3 1,0-1-1,-3 0 1,-4 3-1577,-2 1 0,2-1 1,-3-3-1</inkml:trace>
  <inkml:trace contextRef="#ctx0" brushRef="#br0" timeOffset="64581">16411 6789 9546,'-13'0'521,"7"2"0,1 2 0,7 6 0,5 3 0,7 5 572,3 2 0,6 0 0,4 5-1024,2 0 0,0 1 0,-4 2 0,0 2 0,-1 1-481,-4-1 0,0-1 0,-5-5 0,1-4-498,0-3 0,-3-5 0,0-2 0,-1-3-279,1-1 1,-1-8 0,1-5 0</inkml:trace>
  <inkml:trace contextRef="#ctx0" brushRef="#br0" timeOffset="65255">16747 6640 8355,'-9'-11'2574,"1"3"-1594,0-3 0,0 9 0,-1 1-562,0 8 1,2 7 0,-2 13 0,0 5-305,-2 5 1,-2 13-1,2 0 1,2 2-1,0 2 1,0 0-1,-3-1-319,0-2 1,5-7 0,2-3 0,0-3-836,1-5 0,0-3 1,4-6-1107,0-3 1,2-9 1549,2-8 0,-3-8 0,5-3 0</inkml:trace>
  <inkml:trace contextRef="#ctx0" brushRef="#br0" timeOffset="65256">16610 6528 8355,'0'-18'3854,"0"4"-1994,0-2 0,0 10-1760,0 10 1,0 14 0,0 17 0,0 5 0,0 6 0,0 3 0,-1 5-448,-4 4 0,4-2 0,-5-1 0,2-1 0,-1 0-848,-2-2 1,4-5 0,-2-4 0,0-3 96,1-4 1,-5-7 0,2 1 0</inkml:trace>
  <inkml:trace contextRef="#ctx0" brushRef="#br0" timeOffset="65257">16237 7001 8355,'1'7'1275,"3"-3"0,5-3 1,7-1-1,8-1 1,6-2-1375,7-1 1,8-2 0,-3 4 0,3-3 0,2 1 0,0 0 0,0 0-1980,-2 1 0,1-4 0,4 0 1</inkml:trace>
  <inkml:trace contextRef="#ctx0" brushRef="#br0" timeOffset="65939">17170 7386 8355,'-11'-12'339,"1"1"288,2 2 0,4 3 1,-3 1 324,1-3 1,2 1 0,3 0-333,-4 2 1,4 2-412,-3 7 0,2 4 1,2 9-1,0 5 21,0 6 0,0 5 0,0 7 0,0 1-36,0-1 0,5-5 0,-1-3 1,-1-2-1,-2-4-224,-1-3 0,0-5 0,1-7-97,3-3 1,-2-4 0,2-10-1,-3-6 43,-1-7 0,0-14 0,0-6 0,2-4-55,2-4 1,-3-5 0,2-5 0,-4-2-115,-3-5 1,-6-1 0,3 1 0,-1 2 61,-1 4 0,7-3 0,-3 16 336,4 2 1,2 4 0,4 8 0,4 6-17,6 7 1,1 5 0,4 6 0,4 7 0,2 10-57,3 9 1,0 4-1,-4 10 1,-1 0 69,-4-1 0,-3 6 1,-9-3-1,-4-1 4,-2 2 0,-4-1 0,-2-2 0,-4-4-53,-3-3 1,-3-1-1,-1 0 1,-3-2-50,-2-2 1,5-3 0,-3-7-3,0-2 1,5-4-262,-4-5 0,10 0 81,7 0 0,7 0 1,10 0-1,3 0 1,4 1-41,1 4 0,4 3 0,0 8-43,-2 5 0,-5 4 1,-4 3-1,-2 1 134,-5-2 1,-7 4 0,-1-2-1,-6-2 1,-7 1 28,-5 1 1,-4-7 0,-6 3 40,0-2 0,0-5 0,0-2 0,0-7 0,2-5-442,2-2 1,3-2 0,6 0 0,-1 0 0,2-2-1143,3-2 0,-3-8 0,4-7 0</inkml:trace>
  <inkml:trace contextRef="#ctx0" brushRef="#br0" timeOffset="66905">17779 7448 8355,'-1'-7'1391,"-2"2"0,-3-1 1,0-2-1023,-4-3 1,-1 3 0,-2 1 0,1 1 0,0 4 0,-1 2-1,-1 2-82,-2 3 1,0 4 0,-3-1-79,1 4 1,2 4-1,3 2 1,1 0-9,-1 0 0,5 0 0,1-3-130,2 2 0,0 3 1,5-3-1,2-2-42,2-1 0,3-7 0,7-2 0,1 0 1,1-1-332,0-1 0,3-8 0,0-3 0,2-3-136,0-1 1,-6-5 0,2 0 0,-5 2 208,-4 1 1,2 2 0,-6 0 489,-1-1 1,-3 6 0,-3 4 9,-1 6 0,-4 4 0,4 7 0,1 3 127,1 3 0,4 4 0,2 1-514,4-1 0,3-3 0,3-1 0,1-2-581,2-3 1,1-6-1,-2-2 1,4-1-1807,-1-3 1,3-3 1681,-5-5 0,5-7 0,-3-7 0</inkml:trace>
  <inkml:trace contextRef="#ctx0" brushRef="#br0" timeOffset="67589">18065 7424 8355,'9'-13'0,"-1"1"1509,-5-1 0,2 1-918,-5-1 1,0 5 0,-1 1 6,-3 2 1,1 0 0,-5 7 0,-2 2-247,-1 4 0,-2 3 0,1 2 0,1-1-302,3 1 1,-2-1-1,6 1 1,1-1-1,2 0-230,1 1 0,1-2 1,5-1-1,6-2-40,7 2 1,5 1-1,2 2 1,2 3 140,1 0 0,-2 1 0,-4-3 1,-4 1 49,-1 1 1,-6 1 0,-5-5 0,-1 1 38,-4-1 1,-7 5 0,-8-1 0,-6 0-253,-4-3 0,-4 0 0,0-2-430,-2-3 1,0 2-1,5-6 1,3-1-373,5-2 0,3-6 0,5-4 308,4-2 0,3-12 0,1-3 1</inkml:trace>
  <inkml:trace contextRef="#ctx0" brushRef="#br0" timeOffset="67590">18289 7511 12653,'13'0'1622,"-1"0"1,2 0-1474,2 0 0,0 0 0,4 0 0,2-2 0,2-1 0,1-2 0,-2-1 0,-2-1 1,-4 1-41,-4-4 0,0 3 0,-2-1-501,-3-2 1,-2-2-1,-6-4 1,0 0 0,-2 1 53,-2 1 0,-3 3 0,-6 2 0,-4 5 619,-4 3 1,-1 2 0,-1 3 0,1 6 339,-1 5 1,-1 5-1,7 5 1,3-1-47,4 1 1,5 4-1,5 2 1,3-1-360,5 0 1,2-1 0,10-5 0,4-3-779,4-5 1,2-3 0,4-5-3989,0-4 2282,-1-2 0,4-14 0,0-1 0</inkml:trace>
  <inkml:trace contextRef="#ctx0" brushRef="#br0" timeOffset="68233">18961 7138 8355,'-2'6'1090,"-2"-1"1,4-5 0,2-5-274,9-3 0,7-3 0,7 0 0,1 1 0,2 2-483,1-2 1,4-1 0,-3-1 0,1 1-503,-1 3 1,3-2 0,-5 4-1,-3 1-643,-3-1 1,-7-2 0,2 4 0,-4 1-48,0 2 0,-5 1-565,0 0 1,-5 5-1,3 2 1</inkml:trace>
  <inkml:trace contextRef="#ctx0" brushRef="#br0" timeOffset="68541">19023 7436 9265,'0'8'2091,"0"1"1,1-7 0,4 2 0,4-2-1296,6-2 1,6 0 0,8 0 0,4-2-506,3-2 1,2-3-1,-1-4 1,0 2-832,1 0 1,-1 5-1,0-3 1,1 0-1919,-1 1 0,0-3 1,0-3-1</inkml:trace>
  <inkml:trace contextRef="#ctx0" brushRef="#br0" timeOffset="69856">20055 6864 8355,'0'-12'0,"0"-1"476,0 1 1,0-1 0,-1 1-1,-2-1 1,-1 1 0,0-1-227,-1 1 1,2 5 0,-6 3 0,0 3 0,-2 1 0,-3 1-1,-1 5 1,-2 6 0,2 9 0,1 6 0,0 8 52,-2 5 0,6 4 0,-1 7-206,4 3 1,-1 1 0,4 3 0,2-5-28,5-6 1,4-6-1,7-7-126,2-5 0,5-9 0,7-5 0,2-5 38,2-6 1,1-8-1,4-7 1,-1-7 0,-3-8-16,-4-5 0,-4-3 0,-4-6 0,-4-2 6,-4 2 1,-6 2 0,-2 0 0,-5 1-87,-5 0 1,-11-3 0,-9 0-1,-3 2-324,-2 2 0,2 3 0,-4 10 1,2 2-361,2 4 1,-1 5 0,5 4 0,4 5-1737,5 6 2211,3 9 0,5 7 0,1 6 0</inkml:trace>
  <inkml:trace contextRef="#ctx0" brushRef="#br0" timeOffset="70367">20528 7175 8433,'-7'-13'1593,"2"5"0,6 1-909,3 2 0,0 6 0,7 9 0,3 5-446,0 6 1,1 2 0,2 2-198,4 0 1,-3 0 0,0-2 0,-2-1-305,1-1 0,-1-2 0,-3 4 0,-1-4-882,1-1 0,-2-2 0,-2-5 0,-2-1 177,-1-2 0,-2-5 0,-4 3 0</inkml:trace>
  <inkml:trace contextRef="#ctx0" brushRef="#br0" timeOffset="70659">20740 7100 8355,'-5'13'0,"-1"0"1107,-6 4 1,3 2-1,-8 8 1,2 0-711,-2 2 0,4 6 0,-4-2 1,3 2-1,2-1-492,-1-1 0,1-4 0,-1 3 0,2-2-1174,3-2 1,3-3 0,5-4 55,0-5 0,0-2 0,0-2 0</inkml:trace>
  <inkml:trace contextRef="#ctx0" brushRef="#br0" timeOffset="71450">21088 7001 8686,'-7'-6'2530,"1"6"-2110,6 0 0,5 6 1,-1 8-1,-1 2-158,-2 5 0,0 4 0,2 4 0,1 3-184,-1-1 0,-2 4 0,-2-8 0,-2-2-70,-1-3 0,0-2 0,3 1-99,-4-5 1,3-8 9,-7-3 1,7-11 0,-3-6 0,3-8 0,-1-3 67,-1-2 1,-2-4-1,3-2 1,-2 0-1,-1-4 126,1-1 1,-3-1 0,3 1-67,3 3 1,0-3-1,2 4 1,0 0 283,0 3 1,6 3 0,3 1 24,7 0 0,-1 5 0,6 0 0,1 4-202,1 5 0,2 0 1,0 6-1,0 3-528,0 0 0,0 4 0,-1 0 0,1 4-166,0 1 1,-4-3-1,0 3 1,-1 0-1,0-2 1,-5 2-3358,-5 0 3187,-5-4 0,1 14 0,1-4 1</inkml:trace>
  <inkml:trace contextRef="#ctx0" brushRef="#br0" timeOffset="71451">21088 7100 8355,'1'9'2085,"3"-3"-1311,5 0 0,2-3 0,3-6 0,2-3 0,4 0-806,-1-4 0,4 4 0,-3 1 0,0 1-705,1 0 0,-6-1 0,2 5-823,-3 0 1,-7 6 0,-2 1 0</inkml:trace>
  <inkml:trace contextRef="#ctx0" brushRef="#br0" timeOffset="71452">21138 7374 8355,'0'12'1585,"0"-5"1,1-1 0,5-6 0,6 0-1307,7 0 0,1 0 1,2 0-1,1 0-689,1 0 0,3 0 1,-6-2-1,3 0-974,1-3-381,-6 1 1,4-1-1,-3-2 1</inkml:trace>
  <inkml:trace contextRef="#ctx0" brushRef="#br0" timeOffset="71872">21847 6988 7823,'0'-8'618,"0"0"-229,0-2 1,0 3 0,0-1 65,0-2 0,4 3-148,0-1 1,1 1-1,-2-3 233,1 2 0,1 4 217,-5-4 0,-2 5-504,-2-1 0,-3 4 0,-7 4-43,-2 4 0,0 5 0,-3 3 1,0 5-1,1 4 114,0 4 1,1-2-1,5 7 1,1-1-178,2-1 0,4 3 0,6-3 0,3 0-146,5-3 0,7-4 0,6-6 0,6-6 8,5-8 0,3-3 0,2-5 0,-1-5-202,0-9 0,0-9 1,-1-5-1,-4 1-270,-7 0 1,-7-4-1,-10 4 405,-4-2 1,-4 5 0,-5-2 0,-7 2-79,-8 2 1,-7 6-1,-4 1 1,-1 3-1,-1 1-84,1 3 1,2 7 0,5 0-1,2 2-3631,2 2 2790,8 6 0,2 6 0,4 8 1</inkml:trace>
  <inkml:trace contextRef="#ctx0" brushRef="#br0" timeOffset="72306">22357 6976 8355,'12'-4'-423,"-1"-2"0,-1 1 0,-3-2 0,0 1 948,0 1 0,-3-4 0,3 4 618,-2-2 0,-1 3 160,-4-4 1,-1 5-892,-3-1 1,-3 2-1,-6 4 1,1 0-181,0 3 1,-1 4 0,1 0 4,-1 2 0,1 2 0,-1 4 0,2 4-31,3 2 0,2 2 0,6 1 0,0 2 1,2 2-199,2 2 0,4-8 0,9-1 0,4-2-226,2-2 1,2-9 0,0-2 0,1-5-71,3-3 0,-3-2 0,3-3 0,-4-7 80,-4-8 0,-3-3 0,-6-4 1,-1 0 173,-2-2 0,-4 0 0,-7 4 1,-5 1 135,-6 4 1,-12-2 0,0 5-428,-1 2 1,-4 1-1,1 3 1,0 3-502,-2 4 0,9 2 1,-1 4-1,3 2 0,5 4-584,1 3 850,7 1 0,-4 1 0,4-1 0</inkml:trace>
  <inkml:trace contextRef="#ctx0" brushRef="#br0" timeOffset="72675">22817 7001 8355,'12'-13'354,"-1"1"0,-1 1 0,-3 1 0,0 2 0,-2-2 3383,1-1-3488,-2 4 0,-5 2 1,-3 6-1,-5 3-6,-2 5 1,-1 3-1,-1 5 1,1 3 62,-1 4 0,2 2 1,3 2-1,4 1-27,3-2 0,1 4 0,1-4-208,3-3 1,4-1 0,9-6-1,4-3-171,2-5 1,3-3 0,2-8 0,3-3-100,0-7 0,-3-4 1,1-7-1,-4-3 1,-4-2 79,-5-2 0,-8 3 0,-3-2 0,-4 4 95,-1 5 0,-10-2 0,-5 5 0,-6 2-329,-5 1 0,-6 7 0,2 3 1,0 3-940,-1 1 0,2 1-331,4 3 1,0 9-1,0 6 1</inkml:trace>
  <inkml:trace contextRef="#ctx0" brushRef="#br0" timeOffset="73238">23364 6976 8355,'-12'-6'3450,"6"12"1,6 1-3319,7 7 1,4 8 0,2-3 0,-2 2 18,-3 0 1,2-1-1,-5 4-165,2-4 0,-4 3 0,1-7 1,-3-1-259,-1-1 1,-1-3 130,-3-3 0,1-8 0,-4-9 0,2-6 114,2-6 1,-3-3-1,1 0 1,-2-3 113,-3-2 0,-1-3 0,-1-3 0,-1 0 10,1 2 1,1 1 0,3-1 0,2 4 118,0 3 0,5 1 0,-3 1 0,4 4 432,4 3 1,3 3-1,7 2-254,2-1 1,5 2-1,7 2 1,2 2-130,2 1 0,-3 2 0,3 4 1,0 0-636,-1 0 0,-3 0 1,1 0-1,-4 1 1,-3 2-364,-1 1 0,-7 2 0,-1-3 0,-4 2 30,-4 2-1755,-1 1 0,-9 5 1,-2-1-1</inkml:trace>
  <inkml:trace contextRef="#ctx0" brushRef="#br0" timeOffset="73666">23402 7001 8355,'0'12'0,"1"-5"1422,3-3 0,3-4 0,7-4 0,2-4 0,5-3-916,3-2 1,0 1 0,1-1 0,0 2-1261,0 3 0,-1 1 0,-2 4-1620,-2-1 0,-4 11 0,2 7 0</inkml:trace>
  <inkml:trace contextRef="#ctx0" brushRef="#br0" timeOffset="73667">23464 7262 8355,'0'12'4637,"0"1"-3972,0-1 1,1-5 0,3-3 0,6-2 199,5-2 1,4-2-1,6-1 1,0-2-1002,0-2 0,0 4 0,0-2 0,-2 1-1702,-2-1 0,-3 1-453,-6 4 0,6-5 0,2-2 1</inkml:trace>
  <inkml:trace contextRef="#ctx0" brushRef="#br0" timeOffset="73969">23899 6839 8355,'11'-12'2313,"-3"-1"1,-1 2-439,-3 3-1391,-2 2 0,8 16 1,-6 4-1,-2 5-72,0 7 0,-2 1 0,0 6 0,0 1 0,0 2-86,0 2 0,0-1 0,0 0 0,0 1-608,0-1 0,0-5 0,0-3 0,0-3-637,0-1 0,4-6 0,1-2 1,1-4-1488,0 0 1,3-6 0,-2-2 0</inkml:trace>
  <inkml:trace contextRef="#ctx0" brushRef="#br0" timeOffset="74436">24285 6939 8355,'7'-6'-1849,"-1"5"2372,-1-3 0,-4 1 1104,3-1-963,-2 2 0,-1-3 0,2 3 597,1-2 0,0 1-642,-4-5 1,0 4-63,0-4 1,-1 5-1,-4-1-434,-3 2 0,1 7 1,-1 0-1,-2 2-28,-1 3 1,-1 5-1,-1 3 1,1 1 83,-1 3 0,2 2 1,2 2-1,2 2-47,1 1 1,2 4 0,4-4 0,2-2 16,2 0 0,3-8 1,6-2-294,4-4 0,2-6 1,6-3-1,0-2 1,0-5 7,0-5 1,-4-2-1,-2-11 1,-1-1-295,-3-1 0,-7-2 0,-3 0 0,-4 0 292,-1 0 1,-1 0 0,-4 2 0,-4 1-110,-6 1 0,-1 7 1,-3 1-1,1 4-644,3 4 1,-3 1 0,1 5-674,2 3 1,1 3-1,2 5 1</inkml:trace>
  <inkml:trace contextRef="#ctx0" brushRef="#br0" timeOffset="74848">24645 7026 7664,'9'-6'725,"-1"-2"1,0-3 0,5-2-1,-2 1 1,-2 1 0,-2 1 2728,-1 2-3118,4 5 1,-10-2 0,0 6-102,-7 3 0,-4 3 0,-2 5 0,2 2 53,3 3 1,-3 1 0,4 4 0,-1-1-137,-1 1 0,6 5 0,-1 2 0,3-1-177,1-2 0,5-1 0,4-1 0,2-4-171,1-3 0,5-9 0,1-4 0,1-2-39,3-2 1,-2-6 0,0-3 0,1-5 12,-2-3 1,1-5 0,-5 1 0,0-2 297,-4-2 1,0 1 0,-7 2 154,-1 2 0,-1 0 0,-4-2 0,-3 3 0,-6 1-35,-5 3 1,-4 1-1,2 1 1,0 2-334,0 3 1,0 3 0,3 5-1191,-2 0 0,2 6-1131,7 7 0,-4-1 1,6 6-1</inkml:trace>
  <inkml:trace contextRef="#ctx0" brushRef="#br0" timeOffset="103663">12754 9028 8371,'-6'-7'765,"5"-4"0,-3 2 0,2-2 475,2-1 0,0 2 0,0 7-743,0 12 0,5 7 1,-1 11-265,-1 2 0,-2 2 0,-1 8 0,0 1-347,0 2 0,0 0 0,-1-3 1,-2 0-1,-1-3-840,1 0 1,1-6-1,2-2-738,0-6 1,2-10 625,2-8 0,8-13 0,8-5 1</inkml:trace>
  <inkml:trace contextRef="#ctx0" brushRef="#br0" timeOffset="103914">12704 8766 8355,'-8'-15'507,"0"3"1,6 8 0,2 0-1544,7 2 0,10 2 0,2 0 0</inkml:trace>
  <inkml:trace contextRef="#ctx0" brushRef="#br0" timeOffset="104579">13052 9052 8355,'2'-6'1006,"1"3"1,1 6-1,0 6-391,1 6 1,-3 5 0,2 5 0,-1 0-376,1-1 0,-3 5 0,3 0-231,-2-1 1,-2-6-1,0-2 1,0-3-174,0-1 0,1-8 75,3-4 1,3-9 0,4-8 0,-1-8-163,-2-6 0,1-1 1,3-5-1,0-2 0,-1 0-4,-2-3 0,0 2 0,-3 3 0,-1 4 401,1 3 0,2 7 0,-2 2 72,1 3 0,-5 9 1,4 6-1,-2 10 34,0 8 1,5 12 0,-5 5 0,-1 4 91,-2 0 0,-1 3 1,0-2-537,0-1 1,4-3 0,2-3 0,0-5 114,4-3 0,1-3 1,2-3-1,-1-6-1874,1-5 0,3-6 879,1 1 0,5-8 0,-3-3 1</inkml:trace>
  <inkml:trace contextRef="#ctx0" brushRef="#br0" timeOffset="104580">13662 8555 8355,'7'-19'995,"-3"2"0,-3 3-533,-1 2 1,-4 8 0,0 8 0,1 12 0,2 12 0,1 8-36,0 4 1,0 4 0,0 1-1,0 4-342,0 2 1,0 6-1,0 1 1,-1 3-211,-4 1 1,4-9-1,-3-4 1,2-3-90,2-6 1,0 0 0,0-12 0,0-5-1510,0-5 0,0-4-1640,0-2 3043,0-5 0,0-7 0,0-7 0</inkml:trace>
  <inkml:trace contextRef="#ctx0" brushRef="#br0" timeOffset="104803">13413 9003 8355,'-5'7'1355,"3"-2"1,4-5-1,9 0 1,7-1-1,4-2 1,5-2-679,4-2 0,2-3 0,6-5 0,1-2 0,0 3-779,-4 5 1,1-2 0,-4 4 0,2 0-4756,-2 3 2637,3 2 1,-10 8 0,5 1 0</inkml:trace>
  <inkml:trace contextRef="#ctx0" brushRef="#br0" timeOffset="106794">14732 8916 8355,'0'-13'662,"0"5"1,-2 0 0,0-2-49,-3-1 1,0 4 0,1 3 0,-5 3-323,-2 1 0,2 6 0,-2 7 0,-3 6-159,0 5 1,-1 6-1,1 3 1,0 3 12,3 1 0,6 1 0,-2-1 0,1-1 0,5-1-52,3-2 1,5-10 0,6 1 0,1-6-16,2-7 0,4-4 0,4-9 0,3-3-101,2-8 0,-3-10 0,2-10 0,-6-2-178,-6 2 0,-3-3 0,-5 4 85,-4 0 0,-4 2 0,-4 5 1,-6 2-116,-5 2 0,-6 4 1,-6 8-1,-2 2 1,1 1-340,2 4 0,-2 3 0,3 6 0,6 7-2626,4 4 2587,2 2 1,6 5 0,2 0 0</inkml:trace>
  <inkml:trace contextRef="#ctx0" brushRef="#br0" timeOffset="107145">15192 9289 8355,'-13'0'499,"7"-2"1,0 0 0,2-4 0,0-1 0,1-3 0,2-1-17,1-1 1,0-2-1,-2-1 1,-1-3-253,-1-1 0,-1-6 1,1-6-1,-5 0-27,-2-4 1,-1-5-1,-1-4 1,1-2-16,0-1 1,0-8-1,4 5-3,4-1 1,-2-1 0,2-1 0,3-1 0,2 3-49,3 4 0,10 2 0,0 6 0,3 6-332,1 5 0,4 2 0,-1 11 0,3 4-268,5 5 1,-2 6 0,3 4 0,-1 6-477,0 5 0,0 4 0,-4 8-36,0 2 1,-6-2-20,-2 6 1,-3 1 0,-2 3 0</inkml:trace>
  <inkml:trace contextRef="#ctx0" brushRef="#br0" timeOffset="107419">14906 8928 8355,'-7'0'1637,"1"-1"1,8-3 0,3-3-1448,8 0 0,5-4 0,8 2 1,3 0-160,4 0 0,3 0 0,1 3 0,1 1 0,-1-1-2144,0 3 1,1 2-1,-1 1 1</inkml:trace>
  <inkml:trace contextRef="#ctx0" brushRef="#br0" timeOffset="108879">15578 9227 7709,'-6'6'612,"-2"-1"1,-2-5-1,0-3 1,2-3 155,-2-1 0,3-1 0,-1-4 1,0-2-1,0-3-508,-1-3 1,5-4 0,-4-2-1,0-2-212,1-1 1,-4-7 0,2 0-1,-2-5 46,-1-3 1,1-1 0,2-2 0,5 3 62,3 1 1,1 2 0,1 5 0,3 2-70,5 0 0,3 7 0,3-1 0,3 6-85,2 5 0,2 9 0,5 4-338,2 3 1,2 1-1,-3 1 1,1 3-460,-2 4 1,-1 3 0,-1 3 0,0 1-1923,0 2 1804,-6 0 1,-1 1-1,-5 1 1</inkml:trace>
  <inkml:trace contextRef="#ctx0" brushRef="#br0" timeOffset="108880">15316 8941 8355,'-12'6'5226,"8"-1"-4961,8-10 0,4 3 0,14-5-766,5 1 1,3 1 0,7 1 0,2-3-1,1-2-187,1 1-675,6 5 0,-2-8 0,4 4 0</inkml:trace>
  <inkml:trace contextRef="#ctx0" brushRef="#br0" timeOffset="108881">15938 8866 10337,'-12'0'1146,"-1"0"1,1 0 0,-1 0-818,1 0 1,-5 0 0,-1 0-1,1 1 1,-1 2 0,1 3-186,-1 1 1,8 1 0,-2 4-25,1 1 1,5-1 0,2 1-549,3-1 1,2-4 0,5-1 0,6 0 0,7-1-41,5-1 1,1 1 0,1-4 0,2 3 155,1-3 1,-4 4 0,-6-1 0,-2 2 287,-6 3 0,-4 2 1,-7 4-1,-3 2 1,-6 1 497,-7 3 1,-6 2-1,-4 0-226,-3 1 1,2-5 0,-2-4-542,3-2 1,7-3 0,2-3-2340,3-4 1604,7-2 1,2-13 0,5-3 0</inkml:trace>
  <inkml:trace contextRef="#ctx0" brushRef="#br0" timeOffset="108882">16087 8965 8355,'7'0'3654,"4"0"-2719,-2 0 1,-1 0 0,3-1 0,4-2-818,3-1 0,-1-6 0,4 2 0,-1-3 1,1-1-1,-2-1 0,-1 1 0,-2-1-1328,-3 1 0,-6 0 0,-3-1 591,-2 1 1,-13 5 0,-6 4 0,-5 6 856,-3 5 0,0 4 0,0 5 0,2 4 280,2 2 0,-1 2 0,7 1 0,4 2 79,5 1 1,5-1-1,1-6-609,0-2 1,10-4 0,3 0-1,7-3-699,6-5 1,0-2-1,6-6 1,0-2-987,0-2 0,-5-3 0,4-5 0</inkml:trace>
  <inkml:trace contextRef="#ctx0" brushRef="#br0" timeOffset="108883">16523 8518 8355,'8'-17'1057,"0"1"0,-5-5 1,3 6 409,-1 4 1,-2 0-1263,5 6 1,-1 7-1,3 8 1,-2 6 0,2 9-1,0 7 1,-1 4 0,-2 1-1,0 0-207,0 1 0,-4 3 0,1 2 0,-3 0-466,-1 0 0,2-2 0,0-4 0,3-1-1229,-3-3 1,-2-4 369,-4-8 1,-3 3 0,-5-5 0</inkml:trace>
  <inkml:trace contextRef="#ctx0" brushRef="#br0" timeOffset="108884">16436 8804 8355,'12'-7'0,"1"-6"0,-1 1 2539,1-5 0,5 4-1491,2 0 1,5 5 0,4 1 0,6 1-638,5 4 1,3 0 0,5 4 0,0 2-2870,3 4 0,2 3 1,-3 2-1</inkml:trace>
  <inkml:trace contextRef="#ctx0" brushRef="#br1" timeOffset="111288">9022 12422 13449,'-5'-11'0,"-4"2"0,-2 2 599,-1 1 0,0-4 0,-1 4 0,1-1 0,1 1 1,1 2-311,2 0 0,-1-2 0,-3 4 1,-1-3-1,1 1 0,0 0 1,-2 0 288,-3 1 0,2 2 1,-6-1-332,-1-2 0,3 3 0,-2-3 0,-1 2 0,-2 2 45,0 0 0,-1 0 0,1 2 0,2 1 37,1 1 0,1 4 0,-5-3 1,1 2-138,3 3 0,-2 0 0,2-1 0,-2 0 337,-2 0 0,0 2 0,2 2 0,0-1-320,3 1 0,3 1 0,-2 1 0,-1 3-194,1 1 0,2 2 0,-2 4 1,0 0-144,-1-1 0,5 1 1,-3 0-1,3 0-151,3 0 0,-4 0 1,8 0-23,-3-1 0,3 1 0,1 0 0,1 0 1,2 0-266,-1 0 0,3 0 1,-1-2-1,5-1-133,2-1 0,6 0 0,-2 4 1,4-1 220,5 1 1,2-4-1,8-2 1,0 1 285,2-1 0,10-4 0,-2 2 0,2-5 233,0-3 0,-2 2 1,0-4-1,1 1 101,-1 0 0,-1-4 0,-2 3 1,0 0-659,0 0 1,2-4-1,1 1 227,1-3 0,0-1 0,3 0 0,1 0 133,3 0 0,-4-5 1,5-4-1,1-2 0,0-1 123,-2 0 1,2-6 0,-5-3 0,-1-3-153,2 0 0,-8-3 0,2 0 1,-3-4-128,-2-1 1,-6 3-1,-5-4 1,0 0-174,-2 1 1,2-8 0,-7 2-1,-3-4 505,0-1 1,-6-2 0,0 2 0,-4-1-35,-1-3 0,-7 0 0,-5 1 0,-8 5 32,-3 2 1,-9 2 0,-5 2-57,-8 6 1,-4 0-1,-5 11 1,-3 2-141,0 3 0,2 9 1,5 0-1,1 4 1,0 4-84,4 4 1,-2 5-1,5 3 1,4 6-537,3 6 0,-6 4 0,2 5 1</inkml:trace>
  <inkml:trace contextRef="#ctx0" brushRef="#br0" timeOffset="115794">17816 8505 6213,'7'-5'2883,"-1"-3"-2336,-1-4 0,-3 0 1,2 0-1,-1 1 1,0 1 89,1 2 1,1 5 0,-2-3-425,1 1 0,2 3 0,-2-2 70,4 3 1,-1 1 306,1 0-129,1 0-66,3 0-263,-5 0 1,0 0-111,-3 0 0,-1 0-6,5 0 0,-5 5 168,1 4-62,-3-4 1,1 1 150,2-6-39,-3 0-30,5 0 43,-6 0 37,0 0-275,5 0 1,-2 0 0,4 1 0,0 2 4,0 1 1,-4 2 0,2-2 0,1 3 50,2 0 0,-1 5 0,1-1 0,2 6-14,1 2 0,5 2 0,1 5 0,0 2-4,1 1 0,-5 1 1,4-2-1,-3 2-22,-2 2 1,-3-5 0,-1 2-1,0-2-120,-1-2 0,3-1 0,-5 0 0,1-3 65,-1-5 1,4-2-1,-5-2-1023,-2 1 0,1-1-437,1 1-2226,-2-1 1069,9-5 1871,-10-1 1,5-12 0,-6-1 0</inkml:trace>
  <inkml:trace contextRef="#ctx0" brushRef="#br0" timeOffset="116760">18326 8443 6070,'0'-12'710,"0"3"1,0 1 0,0-2 0,0 4-284,0-3 1,0 5 371,0-4 98,0 5 215,0-2 54,0 5 374,0 0 1,-1 4-1399,-3 0 1,3 6 0,-5-2 38,1 3 0,2-4 0,-4-2-103,1 1 1,1-1 0,2 5 0,-3-2-16,0 2 0,1-3 1,-1 1-1,-1 2-41,0 1 0,3 3 1,-5 1-1,0 3 1,-2 1-52,-2 3 1,-1 2 0,-1 1 35,-2 0 0,-3 4 0,2 0 0,-2 0 16,-2 1 1,3-4 0,0 3 0,-1-2 86,1-3 0,2 1 0,-2 0-119,1 0 0,-3 0 0,5-2 0,1-1-104,1-1 1,5-6 0,1 2 0,0-3-249,1-2 0,1 1 0,6-1 87,0 1 0,0-1 0,0 0 0,0 1-570,0-1 0,0-3-861,0-1 1,2-5 367,2 1 0,8 3 0,8 0 1</inkml:trace>
  <inkml:trace contextRef="#ctx0" brushRef="#br0" timeOffset="122218">17095 8804 8355,'0'7'653,"0"-3"0,-1-7 0,-2-2 0,-1-2-177,1-3 1,2-1-1,2-2 1,3 1-1,4 0 1,3 1-1,2 1 2,-1 2 1,2 1 0,1-3-312,2 2 1,4 5 0,-3-3-221,1 1 1,0 4 0,2-4-1,-3 4-42,0 1 1,-3 0-1,5-1 1,-2-2-391,-3-1 1,-3-2 0,-2 3 0,-2-1-1001,2 2-140,-5 0 1,1 2 0,-6 0 0</inkml:trace>
  <inkml:trace contextRef="#ctx0" brushRef="#br0" timeOffset="122497">17095 9077 8355,'0'13'990,"0"-6"1,1-2 0,4-5-1,3 0-229,3 0 1,7-5 0,4-4-424,6-2 0,2-1 1,5-1-1,-2 1 0,1 1-62,2 3 0,-3-2 0,-2 6-446,-5 1 0,2 3 0,-10 4-2288,-3 5 0,1 2 1,-9 1-1</inkml:trace>
  <inkml:trace contextRef="#ctx0" brushRef="#br0" timeOffset="124106">18799 8443 8593,'-11'-1'599,"1"-2"0,4-2 0,0-2 616,3-3 0,2 3-805,1-1 1,0 4-1,1-3-259,3 1 1,-1 2 0,5 4-19,2 0 0,1 0 0,2 0 0,-1 1-37,0 4 0,5-4 0,1 4 1,1 0-87,3-1 0,2 5 0,1 0 0,0 2 24,0 1 0,-1 1 0,1-1-147,0 0 1,-5 2-1,-4 1 1,-3 2-81,-5-2 1,2 5 0,-6-1 0,-2 2 0,-2-1 65,-4 3 0,-4 0 0,-7 2 0,-3-2 201,-1-2 0,-2 1 1,-5-4-1,-2-1 130,-1-3 0,0 1 0,4-8 1,0 0-49,0-3 1,2-3-1,2-1 1,4 0-648,4 0-766,6 0 0,7 0 0,9 1-1981,7 4 2700,3-4 0,6 5 0,0-6 0</inkml:trace>
  <inkml:trace contextRef="#ctx0" brushRef="#br0" timeOffset="124431">19371 8282 8355,'-7'5'-1857,"-2"-2"1732,5 5-379,-6-5 470,9 2 0,1-5 0,6 0 1</inkml:trace>
  <inkml:trace contextRef="#ctx0" brushRef="#br0" timeOffset="125090">19359 8319 8355,'-7'5'-1836,"0"-3"2098,3 2 0,1-3 424,-5-1-37,5 0 1,-2-1-98,5-3 0,0 1 0,0-5 1716,0-2-1752,0 4 0,-2 1 229,-2 5-92,3 0-338,-5 0 39,6 0-93,0 0 0,6 0-208,2 0 1,4 0 0,4 1-1,2 2 1,0 3 6,0 1 0,4-3 0,0 4 0,4 2-237,3 1 0,1 1 1,-1 1-1,3-1-15,0 0 1,1 5 0,-7 0-1,-2-2 71,-1-1 1,1-1 0,-1 3 0,-2 0 34,-4-1 1,-3-1-1,-2-1 1,-1-1 50,-3 1 1,2 3-1,-6 1 1,-1-1-14,-2 2 0,-1-4 0,0 4 58,0 0 0,-1 1 0,-2 6 0,-2 0 8,-2 0 0,-3-3 0,-7 0 1,-2 2-1,-3-1 61,-3 5 0,3-8 1,-8 5-1,2-3 128,3-2 1,-7-2 0,9-6-1,1 1-192,4-1 1,0-1-631,1-3 0,6-1 0,8-4-1541,6 1 636,4 0 1,11-4 0,1 0 0</inkml:trace>
  <inkml:trace contextRef="#ctx0" brushRef="#br0" timeOffset="126964">20541 8319 8355,'-7'-8'1094,"3"-1"-324,2 0 0,-2 2 1,0-2-1,0 1 1,-2 0-396,-2 0 0,1 5 0,-1-1 0,-2 4 0,-1 4-93,-1 4 1,-1 3 0,1 2-1,-1-1-63,1 0 0,-1 1 1,1 1-1,1 1-155,3 1 1,-2 1-1,4-5 1,1 1-338,-1-1 1,2 1 147,4-1 1,2-1-1,2-1 1,4-3-58,3-2 1,6 5 0,1-2 0,1 3 43,3 2 1,3-1-1,3 1 1,2-1 0,2 1 108,2-1 0,-3 2 1,-2 1-1,-3 2-41,-1-2 0,-7 3 0,-6-2 0,-6 1 107,-5 1 0,-1-3 0,-3 6 0,-4-1 50,-5 0 1,-9-2 0,1-6-1,-4 1-173,-1-1 1,0-5 0,0-3 0,2-2-636,2-2 1,-1 0 0,6-2 0,0-2-1269,3-4 0,0-3 1450,1-2 0,-1-5 0,1-1 1</inkml:trace>
  <inkml:trace contextRef="#ctx0" brushRef="#br0" timeOffset="127198">20366 8282 9801,'13'0'652,"-1"0"0,1 0 1,1 0-1,2-2 1,6-2-1,6-4 1,5-3-1,6-2 0,4 1 172,2-1 1,11-5 0,-7-2 0,2-2-959,1 1 1,-10 3-1,-3 7 1,-6 1-1635,-2 2 0,-2 5-524,-4-1 0,-1 8 0,1 3 1</inkml:trace>
  <inkml:trace contextRef="#ctx0" brushRef="#br0" timeOffset="128265">21436 8344 8355,'-1'-11'4617,"-3"2"0,2 5-6658,-2 8 0,7 3 97,1 6 1,6-1 0,-3 1 0</inkml:trace>
  <inkml:trace contextRef="#ctx0" brushRef="#br0" timeOffset="128505">21610 8791 9724,'0'7'895,"0"4"0,0-2 0,0 3 0,0 5 0,0 3 1,0 7-1,-1 4 818,-3 7 0,-7 7 1,-7 1-1255,-2 2 1,-2 3-1,-7 2 1,-4 2-945,-3 2 1,3-5-1,1 1 1,3-8-1,6-9-1973,5-9 0,-2-3 1,1-4-1</inkml:trace>
  <inkml:trace contextRef="#ctx0" brushRef="#br0" timeOffset="129537">25093 6814 11329,'-11'6'1108,"3"2"1,2-1-1,8 0 1,2-2-885,4-2 1,-2-3-3535,-2-4 1,3 3 2344,1-4 0,3-1 0,1-1 1</inkml:trace>
  <inkml:trace contextRef="#ctx0" brushRef="#br0" timeOffset="129803">25367 7274 8355,'-13'0'1081,"1"0"0,4-4 1,-1-1-1,1-2 0,0-2 356,-1 3 0,8 1 0,0 10-937,3 3 1,3 14 0,-5 7-1,0 7-17,0 5 0,-11 5 1,-6 9-1,-6 6-651,-7 4 0,-7 7 0,-8 0 1,-5 4-1451,-4 2 0,7 1 1,-3-3-841,2 3 0,-1 2 1,0 6-1</inkml:trace>
  <inkml:trace contextRef="#ctx0" brushRef="#br0" timeOffset="153978">13152 10221 6498,'-8'0'652,"-1"0"0,7 2 0,-4 0 1,2 4-1,0 1-169,1 3 1,3-1 0,4 0-226,4-5 1,4 1-140,0-1 0,0 1 0,1-5 0,-2-2 0,-1-1-105,-2-1 0,0-5 93,5 0 1,-5-2 0,0 0-74,2 3 1,-3-2 0,0 5 0,0-1-40,-1 1 0,1-1 1,3 3-142,-2-1 0,-3-4-594,3 4 442,-5-6 0,2 3 0,-5-5 192,0-1 1,-5 5 0,-4 0 0,-2-1-27,-1 3 1,2-4 0,-1 6 0,-3 1 153,0 2 0,1 1 0,0 0 0,1 0 0,-1 1 190,1 3 1,-1-1 73,1 5 1,1-4-1,1 3-260,2-1 0,5 3 26,-1 0 0,-2-2 0,2 1-70,2 2 0,0 1 84,2 1 196,0 0-64,0-5 43,0-1 87,0-6-1365,0 0 538,0-6 369,0-1 1,0-1-104,0 0 134,0 5 1,2-2-213,2 5 1,-2-2-82,7-2 1,-5 3 0,3-5-1,0 2-219,0 0 1,1-6 0,4 3 0</inkml:trace>
  <inkml:trace contextRef="#ctx0" brushRef="#br0" timeOffset="154419">13227 10097 6167,'-7'0'1084,"0"0"709,3 0-25,2 0-1050,-3-6 0,3 5 758,-2-3-1275,3 3 1,-5 2 0,6 3-1,0 6 82,0 5 1,0 4 0,0 8-43,0 2 1,0 2-1,0 7 1,-1-1-1,-2-1 12,-1-3 1,0 2 0,4-6-150,0-2 0,0-2 0,0-3 0,1-2-278,3-2 1,-2-2 0,3-5-698,1-3 1,-3 2-111,5-6 0,-5-1 1,1-7-1,-3-4 77,-1-3 1,0-2-1,0-1 1,0-1 269,0-2 1,0-3 0,0 2 549,0-2 1,0 0 0,0-5 0</inkml:trace>
  <inkml:trace contextRef="#ctx0" brushRef="#br0" timeOffset="154723">13164 9948 8261,'-4'-13'733,"0"1"0,-6 4 0,2-1 359,-3 0 1,-1 2-748,-1-2-710,6 7 1,3-4 0,8 6 0,5 0 0,2 0 0,1 0 0,1 0-813,-1 0 0,6 6 0,1 1 1</inkml:trace>
  <inkml:trace contextRef="#ctx0" brushRef="#br0" timeOffset="155451">13463 10047 9003,'7'6'260,"0"1"0,-5 5 1,3 1-1,-3 0 1,0 4-1,-2 5 1778,0 6-1780,0-2 1,0 8 0,0-3-1,1-2-215,3-3 0,-2 2 0,2-9 0,-3 0 0,1-2 0,2-5-19,4-3 1,2-5-1,-1-10-395,0-6 1,-5-9-1,4-11 1,2-5-10,1-2 1,-3 1 0,-1-1 0,0 0 0,0 1 241,3 2 0,-4 7 1,1 0-1,0 5 524,0 8 1,-3 1-1,5 10 1,-1 4-173,-1 4 1,3 9-1,-5 10 1,1 7 85,-1 9 0,-1 0 1,-2 6-1,0 1-180,3-1 0,0-4 1,-2 0-1,2-4-893,2-3 0,2-7 0,3-1-487,0-7 0,1-5 1,1-5 685,2-4 1,-2-3 0,4-1 0</inkml:trace>
  <inkml:trace contextRef="#ctx0" brushRef="#br0" timeOffset="155452">13948 9662 11317,'6'-20'577,"0"5"1,6 11 9,-4 8 1,3 17 0,-3 9-491,3 9 0,0 7 1,-1 8-1,-3 4 0,0 1 1,0 0-1,1-2 0,0-2-880,1-2 1,-1-3 0,4-5 0,1-3 0,-2-5-560,-3-4 0,3 3 0,-4-4 0</inkml:trace>
  <inkml:trace contextRef="#ctx0" brushRef="#br0" timeOffset="155453">13849 10172 8355,'5'-11'2248,"3"2"0,3 4-1818,2-1 0,5 5 1,4-5-1,4 2 1,6 0-315,4 1 1,-2-2-1,9 1-2521,0 1 1,-4-4-1,4 0 1</inkml:trace>
  <inkml:trace contextRef="#ctx0" brushRef="#br0" timeOffset="156117">14844 10022 8355,'12'-5'406,"-5"-2"414,-3-5 0,3 5 0,0 4-222,0 6 1,-2 5 0,-5 8 0,0 5 0,0 3-431,0 1 1,0 4 0,0 1 0,0 0-175,0 1 0,0-2 1,0-4-1,0-2-28,0-2 1,0-3-66,0-6 1,0-8 0,2-6-7,2-9 1,-3-16-1,3-2 1,-1-5 24,1-4 0,2 1 1,4 0 17,-2 0 1,-4 3 0,4 3 0,2 0 234,1 4 1,1 2 0,1 4 0,-1 4 40,1 4 0,-1 6 0,1 3 0,0 4 0,3 5 103,0 8 0,-1 4 0,-5 8 0,-2 0-174,2 0 1,-3 4 0,0 0 0,-2-1-170,-2-2 1,3-5 0,-2-2 0,0-2-338,2-6 0,-4 0 0,7-8-59,0-5 1,-2-9 0,0-11 0,0-4-278,0-3 1,-3-6 0,3 3 850,-1 1 1,-1 0 0,-2 8-1,1 2-142,-1 4 0,4 9 0,0 5 331,-1 6 0,4 11 1,-6 11-1,0 7 1,1 4-95,-1 1 1,1 0 0,-2 0-1,3 1-637,0-1 0,7-5 0,5-5 0,0-6-1454,0-8 1,4-6 693,-1-7 1,2 0 0,2 0 0</inkml:trace>
  <inkml:trace contextRef="#ctx0" brushRef="#br0" timeOffset="156819">15652 9973 8355,'7'-18'594,"-1"8"0,-6-2 0,0 1 0,-2 1-116,-2 2 0,-3 1 1,-5 4-1,-1-1 142,1 1 0,-1 2 0,1 2 0,0 3-396,-1 4 0,2 8 1,1 2-1,3 1-143,2 3 1,-3 6 0,3 1 0,3-2-128,0 0 1,8-3 0,2 0-1,3-5-121,2-6 1,0-2 0,3-7-1,2-4-337,1-7 1,0-4 0,2-13-74,-4-2 1,-4-6 0,-1 3 0,-3 2 332,-1 1 0,-5 1 1,1 1-1,-2 3 558,-2 5 1,-6 8 0,-2 3 0,-2 7 0,2 6 1,1 6 0,4 11-1,-1 0 196,1 0 0,2-1 0,2 3 0,4-1-822,3-1 1,3 1 0,1-9 0,2-4-1150,3-3 0,1-4 1,4-6 478,-1 0 1,-6-6 0,3-1 0</inkml:trace>
  <inkml:trace contextRef="#ctx0" brushRef="#br0" timeOffset="156820">16000 9898 8355,'7'-5'0,"-3"-4"2050,-2-2-1014,-2 4 0,0-4 0,-2 4-177,-2 0 0,-3 2 0,-4 6-598,3 3 1,-3 3 0,4 7 0,-1 1-197,0 2 0,1 4 0,-2-3 0,5 0-212,3 0 0,1 2 0,1-3 0,3-3-463,5-5 0,6 1 0,3-6 271,1-1 0,2-2 0,4-1 1,0 2 62,-1 2 0,-3-3 0,-1 5 1,-4-1 176,-5 4 0,-4 3 0,-7 5 0,-3 5 78,-5 5 0,-2 4 0,-10 3 1,-1-2-1,0-2-545,0-2 1,5-6-1,-3-4-582,1-4 1,-5 1-1,4-8 1</inkml:trace>
  <inkml:trace contextRef="#ctx0" brushRef="#br0" timeOffset="157278">16398 9624 8355,'-12'-11'1915,"1"5"1,3 6 0,4 6-172,2 5-1622,2 7 0,-4 3 0,0 8 1,1 4-1,0 6 0,1 4 1,-3 4-1,3 1-123,0 5 1,2-6-1,0 5 1,2 1-660,2-2 1,-3 0 0,5-3-1739,-1-2 1,-2-9 1318,5-8 0,-5-3 0,3-1 1</inkml:trace>
  <inkml:trace contextRef="#ctx0" brushRef="#br0" timeOffset="157279">16585 9823 8355,'-4'2'3460,"-7"1"-2832,-6 1 1,-6 10 0,3-2-91,1 2 0,0 5 0,4 2 0,-1 1-376,5-1 1,0 1 0,7-4 0,1 1-1,2 2 1,2 0 0,3-1 0,6 2-1,4 0-212,3-1 1,5-3 0,-2-5 0,5-2-125,4-3 1,-2 2-1,2-6 1,-3-1-708,-1-2 1,-2-1-1353,-2 0 0,2 5 0,-3 2 1</inkml:trace>
  <inkml:trace contextRef="#ctx0" brushRef="#br0" timeOffset="157567">17070 9898 8355,'13'0'4797,"-5"0"-4115,0 0 1,0 0-1,5 0 1,1-1 36,2-3 1,4-2-1,5-4 1,-1 3-484,1 2 1,2-3-1,-1 3-742,-1 3 1,2 0 0,-7 2 0,0 0-823,1 0 1,-6 2 0,2 0-606,-3 3 0,-2 4 0,1-2 0</inkml:trace>
  <inkml:trace contextRef="#ctx0" brushRef="#br0" timeOffset="157751">17319 10159 13680,'-10'0'1124,"6"0"0,15 0 0,14 0 0,3 0-742,2 0 0,2 0 0,5 0 0,1 0 1,-1 0-1,0 0-2840,0 0 0,1 6 1,-1 1-1</inkml:trace>
  <inkml:trace contextRef="#ctx0" brushRef="#br0" timeOffset="160738">18563 9575 8011,'0'-13'304,"0"5"1,1 0-1,2-2 1,1-1 646,-1-1 0,0 1 0,-1 1 565,3 2-1296,-1 5 0,-4-1 0,0 8-5,0 4 1,4 3-1,0 2 1,-1 0 37,-2 4 1,-1 2 0,0 8 0,0 2 10,0 4 1,0 7 0,0 3 0,0 1 11,0 3 0,-4-3 1,0 0-158,1-1 1,-2-6 0,0-5-1,3-1-186,0-4 1,2-6 0,2-5-653,2-2 0,-1-3 0,5-5-994,2-10 1,-1-5-35,-1-11 1,4-1-1,-6-4 1</inkml:trace>
  <inkml:trace contextRef="#ctx0" brushRef="#br0" timeOffset="161833">19732 9624 11395,'12'-6'2224,"-5"1"-2165,-2 10 0,-5 1 1,-5 7-1,-3-1 0,-3-1 1,-1-1 94,-1-2 0,-1 1 0,-1 3 0,-3 1 0,0 0 14,0 4 0,-2-2 0,2 4-16,-2-1 1,1 3 0,-3-3 0,1 0 0,0 1-11,2 1 0,-3-5 0,5 3 0,1-2-38,-2 1 1,4 0 0,-1-5 0,4 1 44,2-1 1,7-4 0,-3 1-11,4 0 0,1 2 1,1 0-1,4-1-37,3-2 1,3-4 0,1 3 0,1-1 50,-1-3 0,2-2 0,3-1-36,3 0 0,0-1 0,0-4 0,4-3-36,4-3 0,-2-1 0,3 1 1,-2 1-1,1 3-121,1 2 1,-1 0 0,-6 5 0,-3 2-351,-1 2 0,-3 3 0,-5 7 0,-3 1-961,-1 1 1,-2 2 0,-4-2-1349,0 0 1311,0 1 1,-6-5 0,-1 1 0</inkml:trace>
  <inkml:trace contextRef="#ctx0" brushRef="#br0" timeOffset="162359">20329 9624 8355,'7'-1'410,"-1"-2"463,-1-1 1,-2-5-312,5 0 0,-4 0 1,3-1 909,-1 2-1230,3 5 0,-9-3 0,0 8 0,-7 0 4,-4 3 0,-1 4 0,0 0 0,-1 2-66,1 1 1,-2 0-1,-1 2 1,-2 1-74,2 2 1,-3 4 0,1-5 0,2 1-29,1 1 1,2 0 0,-1 4-92,1-1 1,0-5-1,0 5 1,3 0 0,1-2 80,-2-2 1,3 1-1,0-2 25,1-1 0,2-1 0,4-1 37,0-1 1,2 1-1,2-2 1,4-3 148,3-4 0,7 2 0,3-2 1,2-2 143,2 0 0,2-2 1,0 0-1,4 0-318,0 0 0,-2 0 0,5 0 0,-1-2-209,-1-2 1,-3 3-1,-9-3 1,-3 2-409,-3 2 1,-3 2-292,-3 2 0,-2 3 0,-6 5-403,0 1 1,-2 1-1,-2 1-3539,-4 1 3922,2 1 0,-10-10 0,2-2 1</inkml:trace>
  <inkml:trace contextRef="#ctx0" brushRef="#br0" timeOffset="169594">21150 9674 8355,'-5'7'-813,"3"-3"1252,-2-8 1,4-3 0,4-5 0,4-1 94,4 1 1,-1 4 0,-2 1 707,0 1-543,-7 2-391,4-1 0,-6 5 1,0 0-216,0 6 0,-2 1 0,0 2 0,-4 0 15,-1 2 0,3 2 1,-4-1-1,0 2 57,1 3 1,-4-1-1,2 8 1,0 3 47,0 4 0,-2 3 0,4 6 1,0 3 52,3 1 1,3 2 0,1 4 0,0-1-56,0 1 1,1-10-1,5-2 3,6-3 1,2-8 0,7-4 0,2-3-110,5-5 1,0-3-1,5-4 1,1-3-1,1-4-149,-2-1 1,2 0-1,-6-1 1,-2-2-1089,-1-1 0,-5 0 0,-3 2 1,-3-1-1055,-4-1 0,-1 6 0,3 5 1</inkml:trace>
  <inkml:trace contextRef="#ctx0" brushRef="#br0" timeOffset="173993">21623 9786 6150,'-7'-1'302,"3"-3"82,2-5 0,6 2 879,1-1 96,-1 5 316,-4-2-299,0 5-879,0 0 0,5 0-232,4 0 0,-3 0-116,3 0 0,-5 0 81,4 0 0,-4 4-99,5 0 1,-2 2-1,2-4 181,0 3-193,-7-1 0,8-3 157,-6 3 1,2-2-22,-2 2-107,-3-3-121,5-6-55,-6 3 20,0-3 103,0 5 834,0 0-577,0-6-207,0 5-96,0-5-92,0 6 230,0 0-45,5 6 0,2 1 0,6 5 1,-2 1 34,-3-1 0,7 0 1,-2 1-104,0-1 0,1 5 0,0 1 0,1 0-14,2 0 0,1 0 0,-3-2 0,2 5 0,-2 1-102,-1-1 0,-3 1 1,-2-4-1,0 0-169,0 0 0,-2 3 0,0-3 0,0-1-392,0 1 0,-4-1 0,1-5 0,-1 0-1212,1-4 921,-3 3 1,6-10 0,-4 2-814,1-6 1,0-4 0,-4-5 0</inkml:trace>
  <inkml:trace contextRef="#ctx0" brushRef="#br0" timeOffset="174284">22058 9699 9215,'1'-12'0,"2"-1"1012,1 1 0,1 3-496,-5 1 0,0 4 1,0-1-1,0 3 1,0 8-234,0 3 0,-7 9 0,-4 4 0,-7 6 0,-4 5-17,-5 3 0,-6 7 0,-1 3 0,-5 2-16,-3 2 1,5-5-1,5-1 1,2-2-243,2-6 1,3-4-1,6-9 1,5-1-1054,4-1 1,10-7-512,5-2-434,7-5 1,13-12 0,0-2 0</inkml:trace>
  <inkml:trace contextRef="#ctx0" brushRef="#br0" timeOffset="175053">22493 9637 7817,'-5'-7'1583,"4"-4"0,-5 3-1183,1-3 1,2 4 0,-6 3 0,0 2 0,-2 4 0,-2 2-181,1 4 1,-1 3-1,1 1 1,0 1-31,-1-1 0,1 1 1,1 1-1,1 1 1,3 1-19,1 0 1,2-3-1,4 0 1,0-1-105,0 1 1,6-5 0,2-1 0,5-2-224,3-2 0,4-7 0,4-4 0,0-5-143,-3-3 1,5-2 0,-4-4 0,-1 2-71,-2 2 1,-6-2-1,-7 3-49,0 2 0,-3 2 734,-7 5 0,-3 3 0,-6 6 31,1 3 0,3 4 0,3 8 0,-1 0-48,0-1 0,4 1 0,-1-1 0,4 1-266,4 0 0,3-8 1,7-4-1,1-3-162,2-1 0,5-9 1,-3-4-1,2-2-82,-1-3 0,0-1 1,2-5-1,-1 2 18,1 1 0,-4 2 0,-2-2 0,-2 5 180,-1 2 0,-2 6 0,-2-1 496,0 0-431,-7 3 0,4 2 38,-6 8 1,0 3 0,0 6 0,0-1-65,0 0 0,0-2 0,0 1 0,-2 4 1,-2 3-14,-4 4 1,-4 6 0,-5 2 0,-4 2 61,-2 3 1,-6 6-1,-2 5 1,1 1 9,0-2 0,1 2 0,5-5 0,3-4-92,5-3 1,2-5 0,3-5-1,1-1-330,2-3 1,5-4 0,-1-4 0,3-1-4413,1 1 3767,0-1 0,0 1 0,0-1 0</inkml:trace>
  <inkml:trace contextRef="#ctx0" brushRef="#br0" timeOffset="175370">22854 10010 9407,'-5'-7'1038,"2"2"1,-5 5-1,-1 1 1,1 3-744,0 4 1,4 5 0,-3 3-119,1 5 1,2-2 0,4 1 0,0-1 0,0-1-33,0 0 1,6-1 0,2-5 0,4-1-138,5-3 1,1-2 0,4-6-1,-1-3-156,1-5 0,0-2 0,-1-11 1,-6 1-17,-6 0 0,1-3 0,-6 4 1,-1-1-24,-2 4 1,-6 2 0,-3 1 0,-3 2-167,-2 3 1,-3 1 0,-1 4 0,2-1-1011,1 1 0,6 2 339,-1 1 1,1 6-1,-4 1 1</inkml:trace>
  <inkml:trace contextRef="#ctx0" brushRef="#br0" timeOffset="175884">23302 9649 7948,'-4'-12'1410,"0"-1"1,-2 2 0,3 2 0,-1 0-948,1 0 1,2 2 0,2-1-1,4-1-172,3 2 1,4-4-1,4 3 1,0-2-172,-1 2 0,5-2 1,0 5-1,3-1-155,-3 1 0,2 1 0,-5 5 0,-3 3-122,-5 5 1,1 2-1,-6 1 140,-1 0 1,-2 6 0,-2 2-1,-3-1 150,-4-2 1,-3 1 0,-3-2-1,-1 1 1,-2-1 284,2 1 1,1-2-1,3-5 1,1-3 62,2-2 0,5 5-747,-1-2 0,8-2 0,4-2 0,5-3-41,3-1 0,0 4 1,4 2-1,3 1-25,0 3 0,-4 1 0,-1 1 0,-2 0 76,-4 1 0,2 1 0,-10 2 1,-1 4 355,-2-1 1,-8 4 0,-5-2 176,-8 3 0,-2-4 0,0 0 0,1-2 0,-1-3-144,-1-1 0,2-6 1,2-1-1,1-2-979,3-2 1,5 0-2103,2 1 1216,5-3 1,-3 5 0,6-6 0</inkml:trace>
  <inkml:trace contextRef="#ctx0" brushRef="#br0" timeOffset="176294">23750 9637 8823,'-7'-6'873,"1"4"1,6-7 0,2 1 4,2 1 0,0-3 0,7 5 0,4-1-246,3 1 0,3-5 0,4 3 0,0 0-322,0 3 0,-1 3 1,0 1-246,-3 0 1,1 1 0,-7 3 0,-4 6-231,-5 5 1,-1 0 0,-2 6 0,-4 3-1,-6 2-146,-4 3 1,-6 1-1,-1-2 1,0 1 213,0-1 0,1 2 1,5-2-1,0-3 332,-1-3 0,6-7 1,3 3-1,3-2 201,1 1 0,1 0 0,3-6-88,5-3 1,2-3-1,2-5 1,4 0-149,4 0 0,1 0 0,0 0 1,-1 0-648,1 0 0,-4-4 0,0 0-1787,0 1 0,-4-2-1189,2 1 1996,-8 0 1,3 4 0,-4 0 0</inkml:trace>
  <inkml:trace contextRef="#ctx0" brushRef="#br0" timeOffset="176667">24098 9202 8355,'-1'-13'0,"-2"1"0,-3-1 1184,-1 1 1,5 4-91,-2-1 0,-2 5 0,1-3 1246,-2 2-1905,4 1 0,3 9 0,10 5 0,5 5-123,5 6 0,8 2 0,4 4 1,1 2-27,2 4 1,5 4 0,-4 6-355,4 7 1,-4 1 0,-7 5-1,-4 0-131,-5-4 0,-2 3 0,-7-1 1,-2 0-1,-5-1 35,-3-4 0,-2 4 0,-5-8 0,-5 2-79,-4-1 0,-7 1 0,2-7 1,0-3-423,-1-2 1,0-9-1,-4 0 1,2-5-1052,2-3-83,-2-1 0,9-5 0,-4 1 0</inkml:trace>
  <inkml:trace contextRef="#ctx0" brushRef="#br0" timeOffset="198922">24732 9363 6908,'-12'0'5266,"4"-4"-3734,-1 0 1,7-1-823,-2 0 0,2 3-562,2-7 0,0 1-38,0-4 1,0 3 229,0 1-340,0 0 1,-1 1 0,-2 4 0,-3 7-11,0 9 1,1 0 0,-2 8 0,1 1 400,-1 2 0,4 1 1,-3-2-1,2-1 136,0-1 1,0-6-1,4 2-260,0-3 0,5-8 0,5-1-960,5-4 0,-1-2 0,3-4-276,-3-3 1,2-3 0,1-1 0,-2-1-131,-1 1 0,-3 4 0,-1 1-513,-2 1 0,0 2 0,5 4 1</inkml:trace>
  <inkml:trace contextRef="#ctx0" brushRef="#br0" timeOffset="199273">24720 10047 8355,'0'13'2357,"0"-1"-1412,0 1 1,0-1-1,0 0-509,0 1 0,4-1 1,2 1-110,1-1 1,-3 2 0,3 3-1,0 3-13,-1 4 0,-3 5 1,1 3-1,-5 2 0,-6 5-19,-5-1 0,-10 1 0,-3 0 1,-7 0-29,-4-2 1,0 3-1,1-10 1,4-1-1086,0-4 1,8-8-1641,6-1 0,3-2 1,2-1-1</inkml:trace>
  <inkml:trace contextRef="#ctx0" brushRef="#br1" timeOffset="233982">15043 10843 27811,'-7'-7'-40,"1"2"0,12 5 0,2 0 0,3 1 1,2 3-1,0 4 0,3 4-687,0 0 1,6 6-1,-2 1 1,0 2-1,1 0 29,1 1 0,2 1 1,-1 4 359,-2 2 0,2-3 0,-3 4 0,-1-1 0,-1 0-6,0-1 0,-4-2 1,2-1-1,-2-2 99,-1-2 0,-1 1 0,1-5 1,-2-2-89,-3-1 0,2-6-179,-6 0 0,1-5 0,-2 0 56,1-6 0,-5-15 0,-6-8 0</inkml:trace>
  <inkml:trace contextRef="#ctx0" brushRef="#br1" timeOffset="234728">15354 10806 27811,'0'-13'-3666,"0"1"0,1-1 3169,3 1 1,-2 0 0,2-1 636,-3 1 0,-2 6 1,-2 6-1,-4 8 0,-3 9 1,-5 8-137,-3 7 0,2 9 0,-4 3 0,2 2 1,2 0-96,-2 1 1,8 0 0,-1-2 0,4-3-95,4-4 1,2-5 0,1-1 0,0-1-84,0-4 1,4-5 0,2-2-493,0-2 0,3-7 0,3-7 1964,1-3-998,-6-1 1,-2-16 0,-5-5-1</inkml:trace>
  <inkml:trace contextRef="#ctx0" brushRef="#br1" timeOffset="234729">15204 10681 27880,'7'-20'-2349,"-1"6"1,-6 21 1608,0 5 1,-2 5 0,0-1-1,-4 6 581,-1 6 1,4 0-1,-2 5 1,1 0-1,0 2 1,1-1 0,1 2-1,2-1-233,0 1 0,0 2 0,0 1 202,0-3 0,0-2 1,-1 2-1,-3-3-95,-4-4 365,2-2 1,-10-2-1,2-1 1</inkml:trace>
  <inkml:trace contextRef="#ctx0" brushRef="#br1" timeOffset="234730">14943 11191 26827,'18'-18'-34,"-3"3"0,6-4 0,1 1 253,2 3 1,2-3 0,2 1 0,2 3-134,2 5 0,1-2 0,4 4 0,-1 0 0,-1 1 1,-2 2-1,1 0 0,2 1-162,2 2 0,-1 2 0,-1 3 0,-2 3-59,0 0 0,-1-1 0,4-6 1</inkml:trace>
  <inkml:trace contextRef="#ctx0" brushRef="#br1" timeOffset="235307">16087 10694 28318,'-12'0'0,"0"1"-61,-1 3 0,5-2 1,0 3-1,-1 1 0,1 2 1,0 3-1,-3 3 1,-3 3-1,-4 3-408,-1 4 0,-1 8 0,-2 5 0,1 7 1,-1 4 0,4 6 0,2 0 0,3-1-16,5-2 0,4-7 0,8-3 1,6-3 52,5-5 1,6 1 0,8-6-1,4-3 409,3-3 0,1-3 1,2 4-1,1-3 7,1 2 0,-3 2 0,-7 1 0,-2 1-1423,-5 3 893,-5 3 1,-12 5 0,-1 0 0</inkml:trace>
  <inkml:trace contextRef="#ctx0" brushRef="#br1" timeOffset="237075">16461 11017 14569,'1'-11'0,"3"3"1287,4 4 0,-1-2 0,2 2 0,0 3 1,2 2-1,0 5 0,-1 0-1757,-2 4 1,5 7-1,3 3 1,0 4-1,-3 2 1,0 3 0,-1 4-1,1 3-223,-1 2 1,-1-5 0,-1-2 0,-3 1 354,-2 0 1,0-4-1,-4 1 1,2-4 114,1-5 1,0-2-1,-4-5 1,1-2-246,4-3 1,-5-2 497,0-6 0,-2-6 1,-5-4-1,0-3-221,0-4 1,-1-5-1,-3 0-540,3-6 1,-3 2 0,2-5-1,-2 1 651,-1-3 1,-1 1 0,1-2 0,1-2 0,1-2 115,2 2 0,5 3 0,-1-1 0,3 2 36,1 2 1,0 1-1,1 5 1,3 2 217,5 1 0,2 6 0,1-2 0,0 4 287,1 0 0,4 2 0,0 1 0,1 4-49,0 0 0,3 2 1,-3 4-1,0 0-27,0 0 0,3 4 1,-3 3-1,-2 3-196,-2 3 0,1 7 0,-6-2-271,2 1 0,-3 0 0,-1 4 0,0-4-57,0-1 1,-5 3 0,3-3 0,-4-1 0,-2 3 196,-4-1 1,-1-4-1,-8 2 1,-3-3 129,-4-2 1,2-3-1,0-3 1,-1 0-189,1-3 1,4-2 0,-2-1-1,3 0-543,2 0 499,5 0 0,3 0 0,9 0 0,7 0 262,3 0 0,11 1 1,0 4-1,3 3 205,2 3 0,2 1 0,-3 1-254,2-1 0,-4 5 0,-1 1 1,-5 0-1,-5 1-499,-3 0 1,-7-2-1,-4 4 1,-6-1-1,-6 0 0,-13 3 0,-7-2 0,-4 1 181,0-1 0,-3-3 0,3-6 0,-2 1 186,2-1 0,4-4 0,7-1 123,1-1 0,7 4-229,2-2-287,11-3 1,13 1 0,7-6 0</inkml:trace>
  <inkml:trace contextRef="#ctx0" brushRef="#br1" timeOffset="237491">17406 11365 29873,'0'-12'-9394,"0"4"8830,0-1 0,-1 2 1,-2-2-1,-3 0 0,-1 1 1,-2 0 940,-2 0 1,-3 5-1,-3-1 1,-2 2 89,0 2 1,-5 0 0,5 2 0,-1 0 0,2 4-163,0 1 0,5 1 1,-3 5-1,5-2-368,3-3 1,5 3-1,-1-3 1,3 3-346,1 2 0,1-5 0,5-1 0,5-2 283,4-2 1,7 3 0,-1-2 0,2-1 698,2-2 1,4-1-1,0-1 1,-1-2 354,-2-1 0,-2-5 0,-4 5-329,-3 2 0,-3-1-540,-2-1 0,-1 4 0,-2 0 0,-5 8-520,-3 7 1,-1-1 0,0 4 0,0 0 0,1 1 155,4 1 1,2-2-1,5-6 1,2 0 672,2 1 0,0-2 0,4-3 1,2-4-235,2-2-1415,-5-2 1,10 0 0,-2 0 0</inkml:trace>
  <inkml:trace contextRef="#ctx0" brushRef="#br1" timeOffset="238227">17953 11216 30197,'-12'-7'-3965,"-1"2"4056,1 5 0,-5 0 226,1 0 1,-2 1 0,3 3 0,-3 3-335,-2 0 0,4 4 0,-4-3 0,2 3 0,3 2 0,1-2 0,3-1 0,2-2-268,0 2 1,7-4-1,-1 1 1,6 0-22,5 0 0,4-3 0,5 5 275,4 0 0,2-2 0,3 1 1,2 2-122,1 1 1,4 2-1,-5-1 1,-3 1 0,-4-1 28,-4 0 1,-5 5 0,-8 0-211,-3-2 1,-2-1 0,-5-2 0,-5 0 0,-5 1 162,-4-1 0,5-1 1,-2-1-1,4-3-3343,0-2 2797,1 0 1,-1 0-1,1 2 1</inkml:trace>
  <inkml:trace contextRef="#ctx0" brushRef="#br1" timeOffset="238228">18127 11390 29699,'12'-1'973,"-3"-2"-704,-1-1-294,1 0 1,7 0 0,2-2-1,2 1 64,2-1 0,5-2 1,4 2-1,-1 1 0,2-2 1,-2 1-1,2-1 1,-3 2-1,-2-1 0,0-2 1,-8 2-1,1 0-200,-4-4 1,-7 3-581,-5-1 0,-14 1 0,-6-1 713,-7 3 1,-7 4 0,-3 2-1,-3 2 1,-1 3 66,-1 1 1,2 1 0,5 4-187,6 1 1,5 1 0,9 1-1,4 3 1,7 0-333,7 0 1,14 2 0,7-3 0,6-2 240,9-1 1,0-2 0,4 1 0,1-1 61,1 1 1,6-5-1,-8 0 1,-3 1-1092,-4-3 0,6 6 0,-7-6 0</inkml:trace>
  <inkml:trace contextRef="#ctx0" brushRef="#br1" timeOffset="238458">19172 10943 30599,'7'0'-978,"3"1"1,-5 3 0,1 4 0,1 3 0,-2 2 0,2-1-2615,0 1 3040,2 5 1,-1 1 0,0 6 0,2-2 341,1-2 0,-3 7 1,0-3-1,1 1 1,-2 0-1,-3-2 1,-3-2-1,-1-3-66,0-1 1,0 3-1,-1-5 1,-3 0 41,-5-3 535,-2 0 0,-7-6 1,-1-2-1</inkml:trace>
  <inkml:trace contextRef="#ctx0" brushRef="#br1" timeOffset="238695">19023 11266 31009,'18'-13'-2978,"3"2"3133,2 3 0,9-2 1,5 5-1,9-1 82,6 1 1,1-5-1,4 3 1,-1 0 55,1 3 0,-4 4-1824,0 4 0,-7 3 0,-3 6 0</inkml:trace>
  <inkml:trace contextRef="#ctx0" brushRef="#br1" timeOffset="239877">20292 11303 24631,'7'-1'-8529,"-3"-3"7134,-3 2 1,-2-3 897,-3 5 1,1 0 378,-5 0 0,4 0 0,-5 0 142,0 0 0,-1 1 0,0 3 0,2 6 0,0 5 23,1 6 0,-3 4 0,6 2-20,1 2 0,2 5 1,1-7-1,1-2-470,3-3 0,7-7 1,7 1-1,2-7 382,2-5 0,5-2 1,4-4-1,-1-3-137,1-8 1,0-5 0,-4-6 0,-5-1-16,-3 0 1,-8-4 0,-7 0 0,-4 1-10,-4 2 1,-8 2 0,-10 4 25,-6 3 1,2 3 0,-5 3 0,4 2 48,2 0 1,-6 7-1,11-1 1,2 6 0,2 6-40,4 6 0,5 1 0,4 4 0,6 2 171,5 2 1,13 4 14,4-4 0,8 4 0,-1-9 0</inkml:trace>
  <inkml:trace contextRef="#ctx0" brushRef="#br0" timeOffset="240713">20839 11490 8355,'-5'12'-238,"-1"-4"1,-4 1-1,1-1 1,-4-1 551,-2-3 1,-2-3 0,5-1 0,0-1-50,-1-3 1,1-4 0,1-8 0,1-2-248,2-1 1,4-6 0,-3-5 0,1-1 0,3 0-1,1-2 1,-3-5 0,-1-2-171,-1 0 1,0-7 0,4 2 0,-1 0 36,1 1 0,2 7 0,2-2 0,3 5 137,4-1 0,4 5 1,1 1-11,4 2 0,-2 8 0,4 4 0,1 5-170,-1 6 0,-2-2 0,4 4 0,1 3 0,1 6-314,2 4 1,-4 6 0,-3 1 223,-4 1 1,1-4 0,-8 3 0</inkml:trace>
  <inkml:trace contextRef="#ctx0" brushRef="#br0" timeOffset="240714">20590 11303 8572,'-7'-10'0,"3"-2"0,3-2 147,1 0 0,3 1 1,4-3 238,5 0 0,5-1 0,-1 5 0,5-1-416,2 1 0,6 4 1,2 1-1,-1 1-501,1 3 0,3 2 0,-1 2 0,2 4 0,-1 3 1,-2 3 150,-1 1 0,3 6 0,-2 2 0</inkml:trace>
  <inkml:trace contextRef="#ctx0" brushRef="#br0" timeOffset="240715">21187 11415 8355,'0'19'-832,"-1"-2"0,-3-5 1185,-4-3 1,1-2-1,-2-5 1,0 3 182,-2-3 1,0-6 0,1-4-289,2-3 0,5-6 1,-1-1-1,2-1-196,2-3 1,0-2 0,0-1 0,0 1-104,0-1 0,0-4 1,0-3-1,0-1-87,0-2 1,0-5 0,0 6 0,0-4-74,0 2 0,4 3 0,2 0 1,1 4 97,3 3 0,1 5 0,1 2-11,1 1 0,0 3 0,3 5 0,2 3-98,1 1 0,0 2 0,3 6 0,-2 2 0,-1 4-883,0 3 970,-3 7 0,2 2 0,-6 4 0</inkml:trace>
  <inkml:trace contextRef="#ctx0" brushRef="#br0" timeOffset="240898">21001 11229 8256,'-4'5'0,"0"-5"0,2-7 0,6-4 0,7 0 0,6 1 0,2 2 0,3 0 0,2 0-187,1-1-29,0 6 0,0-2 0,-1 5 0,0 0-152,-3 0 0,2 0 0,-4 0 1</inkml:trace>
  <inkml:trace contextRef="#ctx0" brushRef="#br0" timeOffset="241598">21610 11179 6317,'9'-4'297,"-1"0"1,-5-6 88,1 2 1,-3 1-1,-1-2-35,0 0 0,-1 3 0,-3 2 0,-5 3-64,-2 1 0,-3 0 1,-1 1-234,-1 3 0,-1 2 0,5 3 0,1 0 0,1 0-114,2 2 0,5-2 0,0-1-3,6 2 0,4-3 0,5-1 0,1 1-289,-1 0 0,5-3 1,1 5-1,0-1 192,0-1 1,4 4 0,-3-1-1,0 3 195,-2 4 1,-5 5-1,-3-1 1,-5 1 19,-3-1 0,-2 2 0,-5-2 0,-5 2-129,-4 2 1,-7-5-1,3-4 1,-2-2 54,0-2 1,2-1-1175,-2-2 884,3-4 1,6-10-1,-1-2 1</inkml:trace>
  <inkml:trace contextRef="#ctx0" brushRef="#br0" timeOffset="241599">21859 11303 8195,'1'-12'765,"4"-1"0,3 2 0,3 2 0,3 0-209,2 0 0,0 2 0,4-2-847,2 0 0,1 2 0,-1-1 0,-3-1 1,-1 2-1980,-3 3 1800,-7-3 0,-5 6 0,-10-2 1,-7 6 500,-3 5 1,-4 3 0,-4 3 0,1 1 39,4 2 1,2 1-1,5-3 1,2 2 583,3-2 0,2-1 1,8-2-1,2 0-253,4 1 1,9-5-1,5-1-691,6-1 0,-1-1 0,6-2 0,2 2 0,1 1 39,1-1-783,-5 0 0,-2-11 0,-5-1 0</inkml:trace>
  <inkml:trace contextRef="#ctx0" brushRef="#br0" timeOffset="242046">22307 10806 9713,'-4'16'0,"0"2"637,1 2 0,1 2 0,2 5 0,0 2-251,0-1 0,0 7 0,2-1-536,2 1 0,3-2 1,5 0-1,1-4-137,-1-3 0,-2-1 0,0-1 0,1-4 0,-3-3 250,-1-3 0,-3-2-1358,-4 1 1,0-6 0,0-2 0</inkml:trace>
  <inkml:trace contextRef="#ctx0" brushRef="#br0" timeOffset="242047">22145 11154 8355,'-7'-12'355,"3"-1"0,8 2 0,6 1 1,4 3-134,2 2 1,6-5 0,-1 3-515,3 0 1,2 2 0,2 5 0,2 0 0,-1 0-523,-3 0 1,2 0-1,-9 0 1</inkml:trace>
  <inkml:trace contextRef="#ctx0" brushRef="#br0" timeOffset="242380">22394 10557 8355,'0'-16'9,"0"-1"449,0 6 0,0 4-204,0 3 1,1 7 0,3-1 0,5 7 30,2 4 1,4 10 0,6 1 0,6 7 4,4 1 1,9 8-1,-3 0 1,2 5-29,0 6 1,-9 3 0,-4 0-340,-4 4 1,-12-1 0,-2 0 0,-6-1 0,-6-2-41,-5-3 0,-11 4 0,-5-8 1,-2-2-831,1-5 1,1 0 0,2-8-1,1-1 191,1-2 0,6-2 0,-3-3 0</inkml:trace>
  <inkml:trace contextRef="#ctx0" brushRef="#br0" timeOffset="242737">22941 10905 8355,'13'2'0,"-1"-7"278,1-4 0,-1-4 0,2 1 0,1 0 1,2-1-1,-1 1 0,1-1 111,-1 1 0,2 1 0,-2 1 0,0 3 0,-1 2-322,-1 2 0,3 0 0,-1 0 0,0-1-676,-3 1 0,0 3 1,-1 5-1,1 1 29,-1 1 1,-4 4-1,1-1-72,0 5 0,-3-1 0,-1 4 1</inkml:trace>
  <inkml:trace contextRef="#ctx0" brushRef="#br0" timeOffset="242941">22892 11266 8355,'1'-8'460,"4"-1"1,8 0-1,6-2 1,5-2-1,2 1-325,3-1 1,-1 2 0,5 2 0,0 2 0,0 1-1,-1 3-3148,-2 2 2332,-1 1 0,-4 5 0,0 2 0</inkml:trace>
  <inkml:trace contextRef="#ctx0" brushRef="#br0" timeOffset="243959">23613 11166 8146,'0'13'0,"0"-1"0,0 1 266,0-1 0,0 2 1,0 1-1,-1 3 0,-2 1 1,-1 4-1,1-1-31,2-2 1,-4 2-1,1-4 1,1 0-1,2 0 710,1-2-1753,0-3 1,0-3 128,0-6 0,0-11 375,0-13 1,0 0 0,0-1 0,0-1 57,0-1 0,4-6 0,2 1 0,-1 3 113,1 3 1,-1 3 0,-1-2 0,3 3 305,0 0 1,4 6-1,-4-2 301,0 4 1,4 9-132,-2 1 1,0 7 0,1 8-1,-3 3 1,0 0-10,0 0 0,-3 4 0,3-3 0,0 2 147,-1 0 0,-3-6 0,1 2-170,-2-4-718,3 0 0,-3-8 89,2-5 0,1-5 1,1-8-1,1 0-52,2-4 1,3 2-1,0-4 1,0 1-55,1 2 0,-1 3 352,1 0 1,-1 2 221,1 3 1,-6 4-1,-3 8 1,-3 4-1,-1 3 37,0 2 0,0 3 1,0 2-1,0 0 59,0 0 0,4 0 0,2-3 0,1 2-401,2-2 0,1-1 1,0-2-1,-2-1-301,2-2 1,1 0-1,0-3 1,-2-1-1390,0 1 1689,-1-2 1,4-4 0,1 0 0</inkml:trace>
  <inkml:trace contextRef="#ctx0" brushRef="#br0" timeOffset="244731">24061 11415 8355,'12'0'-669,"1"-4"0,-2-2 1,-2-1 677,0-2 0,-5 2 1,3-1 116,-2-2 0,-1-1 1,-2 0-1,1 1 1,1 2 194,-2-2 1,0-1-64,-2-1 0,-6 5 0,-2 1 0,-3 2-71,-1 0 1,-1 1 0,-1 7 0,-1 3 71,-2 0 1,1 4-1,3-2 1,1 2 8,0 1 0,3 5 0,2-1-168,2-1 0,2-2 1,7-5-1,5-4-174,2-2 0,5-2 1,2 0-1,1-2-286,4-2 1,0-3-1,1-4 17,-4 3 0,2-3 0,-5 3 0,-2-4 1,-1 0-8,-2 0 0,-5 3 0,-1 2 306,-1 2 188,-3 1 0,3 5 0,-5 3 0,0 5-59,0 2 1,0 5-1,0 2 1,0 0 76,0 0 1,2 0 0,0-3 0,4 2-106,1-2 1,1-1 0,5-2-1,-1 1-1550,1-1 976,-1 1 0,6-7 0,1 0 0</inkml:trace>
  <inkml:trace contextRef="#ctx0" brushRef="#br0" timeOffset="244732">24446 11253 8355,'0'7'627,"0"-3"1,-1-6-362,-3-2 1,1-5 0,-5 5-1,-3 1 1,-3 3 0,-3 5-36,2 3 1,-3-1 0,2 1 0,0 0 0,3 1 78,0-1 0,5-1 1,1 2-572,1 0 0,4-6 1,4 2-1,5-1 0,3 0 109,4-1 1,7-2 0,-2-1 0,2 2 66,-1 2 0,1 2 0,3 3 0,-4-1 48,-3 2 1,-5 5-1,-2 3 1,-3 0 51,-2 0 0,-2 4 0,-7-2 0,-4 0-92,-3 1 1,-2-2-1,1 2 1,-1-4-300,1-3 0,-1 2 0,1-1 1,1-2-243,3-4-83,2 0 0,1 3 0,-2 1 0</inkml:trace>
  <inkml:trace contextRef="#ctx0" brushRef="#br0" timeOffset="244970">24633 11179 8150,'7'-6'249,"-2"6"1,-3 0-1,1 7 1,1 6 0,-2 3 41,0 5 0,-2 2 0,0 4 0,0 0-334,0 2 0,-2 6 1,0-3-1,-4 1-212,-1 0 0,4-5 0,-2 1 1,1-3-271,0-1 0,0-2 0,4-2 9,0-4 0,5 2 0,2 0 1</inkml:trace>
  <inkml:trace contextRef="#ctx0" brushRef="#br0" timeOffset="245246">24907 11266 8355,'-6'-7'105,"-1"1"1,-1 2 0,0 0 0,-2 1 0,-1 2-1,-3 2 1,-1 2 0,-2 3 152,2 1 1,-3 2 0,3 6-170,4 2 1,-2 0 0,6-4-1,1 3 1,1 0 0,4-1 120,1-1 1,6-3 0,2-2 0,3-4 0,1-1-52,1 0 1,-1 1-1,2-5 1,1 0-382,2 0 1,1 1 0,-3 2-1,2 2-423,-2 2 1,-1 3-1,-3 5 1,-2 2-109,0-2 1,-7 4 0,4 0 0</inkml:trace>
  <inkml:trace contextRef="#ctx0" brushRef="#br0" timeOffset="245479">25118 11129 8355,'-11'-1'119,"3"-3"0,-2 1 0,5-4 983,-2 1-1507,4 2 1,-1 4-645,8 0 1,-1 4 754,5 1 1,0 4-1,5-2 1</inkml:trace>
  <inkml:trace contextRef="#ctx0" brushRef="#br0" timeOffset="245750">25106 11515 8355,'1'6'859,"3"-1"0,-2 2-178,2 1 0,-3 7 0,-1 3 0,-1 3-429,-3 5 0,1 4 0,-7 9 0,-4 2-207,-5 5 1,-7 15 0,-9 12-1688,-11 16 0,20-43 1,-1 1-1,-36 58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8T18:10:07.936"/>
    </inkml:context>
    <inkml:brush xml:id="br0">
      <inkml:brushProperty name="width" value="0.06048" units="cm"/>
      <inkml:brushProperty name="height" value="0.06048" units="cm"/>
      <inkml:brushProperty name="color" value="#FF0000"/>
    </inkml:brush>
  </inkml:definitions>
  <inkml:trace contextRef="#ctx0" brushRef="#br0">14408 14163 8355,'-1'7'618,"-3"-4"1,-3-6-1,0-5 1,1-2 1069,1 2 0,3 1-943,-2 3-206,3 2-135,1-3-236,0 5 0,0-2 68,0-2-15,0 3 113,0-5-146,0 6 0,0 2-76,0 2 0,0-1 0,0 5 100,0 2 0,0-3 76,0 1-206,0 0 1,1 0 0,2 1 3,1 0 1,0-2 18,-4 2 1,2-2 56,2 1 0,-1-3-3,5-5 1,-4 0 0,4-1 0,2-3 54,1-4 1,-3 1-134,1-2 1,-1 1 0,3-6-1,-1-1 1,-2-2 0,2 1 180,1-2-264,1-1 1,1-6-1,-1 0 1,-1 0-1,-1-1-19,-2-3 1,0 1 0,5-4-1,-1 0 95,1 1 1,-5 2 0,0-3 0,1 0-5,-2 0 0,4-9 0,-5-6 0,3 0 0,-2 1 130,-2 6 1,3-9 0,-3 6-1,-1-1 48,1-1 0,-2-4 1,5 0-1,1-2-30,-2-6 0,2 4 1,-3-1-1,-1 3-21,1 1 0,2 0 0,-2 2 0,-1 1-159,1 1 0,2-2 1,-2-3-1,-1 2-213,1 1 0,2-5 0,-3-2 75,2-1 1,2 3 0,2-2-1,-2 0 115,0-4 1,-1 3-1,4-2 1,-1 0-1,-1 0 77,-2 0 1,1 0 0,2-6 0,-2 2-31,0 4 0,-5-10 0,3 9 0,-2-6 47,-2-3 0,0-2 0,0 5 0,1 5-1,-1 9 0,-2-8 0,-1 1 0,0-6-47,0-3 0,0 2 0,0-7 1,0 0-55,0 3 0,1-10 0,2 11 0,1-1 27,-1 0 0,-2-1 0,-1 2 0,0-1 0,0 7 0,0-3 1,-1 0 26,-3 1 0,2-2 0,-2 0 0,2-3 1,-1 2-51,-1 1 0,-1-3 0,5 1 1,-1 2-113,-3 2 1,3-1 0,-4 6 0,4-3 89,1 0 1,-1-9 0,-2 6 0,-1-1 5,1 4 0,2-5 0,1 5 1,0-3-21,0-2 1,-2 3-1,-1-4 1,-1 3 19,2 3 0,-1-7 0,0 7 1,-1-2-27,1 1 0,2 1 1,1 0-64,0-1 0,4 1 0,1 1 1,2 2-1,2 4 19,-3 4 0,4-2 1,-6 9 23,-1 0 1,0 1-1,0 6 1,1-1-1,-1 1 100,-2 0 1,-1-1 0,0 1 0,1 1-25,3 3 0,-2-2 1,2 5-1,-1 0 8,1-1 1,-3 2-1,3 4 1,-2 0-19,-2 1 1,4-1 0,0 0 0,-1 1 0,-2 2 45,-1 2 1,0 0 0,2-2-84,2 1 1,-3 5 0,3-4 0,-2 1-1,-2 1 61,0 0 0,0 0-133,0 2 1,1 0 0,2-3 0,2 0-1,1 1 1,-1 0 0,0 1 0,-1 1 75,0-1 1,0 1 0,-4 3 0,0 1 234,0-1 1,0 1-208,0-1 0,0 1 0,1 1 0,2 1-70,1 2 0,0 4 30,-4-5 1,0 5-17,0-4 1,0 4 9,0-4 1,0 3 0,0-3 0,0-1-26,0-3 0,5 0 1,-1 0 39,-2-1 1,1 2-1,0 1 81,1 2 0,0 0 0,-4-5 103,0 1 1,0 0-135,0-1-49,0 6 0,0 0 1,0 3-129,0-4 1,0 1 143,0-1 1,0-1 2,0-3-41,0 5 55,0 1-1168,0 6 1,0 2-817,0 2 0,0-1-2041,0 5 668,0-5 2486,6 2 1,-3-6 0,5-3-1,2-4 277,1-4 0,7-5 0,1-3 0</inkml:trace>
  <inkml:trace contextRef="#ctx0" brushRef="#br0" timeOffset="1499">15055 6130 8355,'-5'7'453,"-2"0"664,-6-3-456,1-2 1,5-2-422,3-9 0,2 2 1,2-1-1,0-1 159,0-3 0,0 0 0,0 0 0,0-1-113,0 1 1,0-1 0,2 1 0,0-1 67,3 1 0,0 0-205,-1-1 0,-1 1 0,4-1 1,-2-1-1,0-1 0,0-1 192,3 0 0,-1 3-256,2 0 1,-5 1-1,4-1 1,0 1 0,1 1-1,-1 1 77,2 2 1,-3 0-117,1-5 0,-4 5 0,3 0 1,0-1-1,0 1 68,2 0-56,-3 5 1,5-7-1,-3 6 37,3 1 1,-2 2-20,-1 1 1,-4 0-1,4 0 1,2 0 52,1 0 0,-3 0 0,1 0-26,0 0 0,2 0-35,2 0 1,-5 1-1,0 4 80,2 3 0,-3-1 1,1 1-1,2 0 6,1-1 1,-3 3-1,-1-5-100,-1 2 0,2-3 1,-2 3-1,-1 0 0,2-1 21,0-1 0,-3 4-39,4-5 0,-1 5 0,3-2 0,-3 2 0,0-1 1,0 2 53,2 1 0,-3 1-78,-2 0 1,3 1-1,0-1 1,1 2 0,-1 1-1,0 3 91,0 2 1,-3-5-73,4 1 1,-1 4 0,3-1 0,-2 2-7,2 0 0,-3-1 0,1 5 0,0 0-22,-1 0 1,3 1 0,-5 2 0,1 1 0,1 0 0,0 0 39,3 0 0,-4 1 0,1-2 1,0 1-12,0-1 1,-3-1-1,5 1 1,-1 1-35,-1-2 0,2 0 0,-3-2 10,1-1 1,-3 1 0,3-1 0,0-2-126,0-1 0,-4-2 1,1 2 83,-3-5 0,3-2 0,0-1-35,-1-1 0,-1-4 254,-2 1 1,-2-7 0,-1 1-100,-1-6 1,-5-4 0,0-5-110,-2 0 1,-1-1-1,-1 1 1,1-1 0,-2 1-1,-1-1 1,-2 1-15,2-1 1,-3 1 0,2 0-1,0-1 1,3 1 0,0-1 12,1 1 0,-1-1 110,1 1 1,3 4-1,1 1 1,0 0-1,0 1 193,-1 1 26,7-5-506,-4 9 1,7-2-1,4 10 127,3 5 0,4 9 0,3 0 1,3 4-1,0 2 2,0 2 1,3 0-1,-3-4 1,1 0 209,4 0 0,-4-2 0,0-2 0,1-4 185,-1-3 1,-2-3-116,3-3 1,-5-3 0,2-5-1,-3 0 1,-2-1 0,1-4 167,-1-8 1,-1-6 104,-2-10 1,2 1 0,-5-4 0,1 2-206,-2 2 0,0 2 0,-1 3 0,-1 0-605,-2 3 1,-1 5-1,0-2 1,0 3-3110,0 2 2700,0 5 1,2 1 0,2 6 0,4 2-1188,3 2 0,2 3 1,-1 7-401,1 2 0,5 3 0,1 6 0</inkml:trace>
  <inkml:trace contextRef="#ctx0" brushRef="#br0" timeOffset="4207">15366 1007 10677,'0'-12'2572,"0"-1"-2393,0 6 1,0 7 0,0 10 0,0 7-1,1 9 1,2 10 0,1 9 0,-1 9 203,-2 9 0,-1 7 0,0 11 0,-1 7 0,-2 4 33,2-41 0,-2-1 0,-6 44-405,5-41 0,-1 2 0,-1-3 0,0-1 0,-2 3 1,1-1-1,-2-3 0,1-1 0,-7 40 0,2-12-262,5-11 0,1-12 1,4-5-150,-1-11 1,0-7 0,4-9 0,1-4-788,4-5 1,2-3 0,5-10-67,0 0 0,6-8 0,3-11 613,3-17 0,12-18 0,2-15 0</inkml:trace>
  <inkml:trace contextRef="#ctx0" brushRef="#br0" timeOffset="5221">15242 933 8355,'-13'0'42,"1"-5"0,-1 1 804,1 2 0,5-1-80,3-1 0,4 2 1,4-3-1,4 1-381,3-1 1,3-3 0,3 3 0,3-1-101,4 1 1,5-5-1,1 2 1,2-3-102,3-2 0,1 5 0,2 0 0,4-2 9,3-1 1,4 4-1,2 1-176,3 1 1,-6 3-1,5-2 1,1 3-62,1 1 0,-7 0 0,1 0 0,-5 0 18,-4 0 1,-5 1 0,-5 2-1,-2 1 1,-6-1 49,-3-2 1,-2 4 46,-5-1 229,-5 5 155,-1-7-208,-6 3-284,0-5 209,0 0 399,5 0-185,-4 0-420,5 0 1,-2-1 0,2-2-69,1-1 0,1 0 0,4 4 1,1 0 70,-1 0 1,1-2 0,0 0 0,3-2 12,0 1 0,6 1 0,-1 2 0,1 0 56,-1 0 0,1 0 1,-4 0-1,0 0 52,0 0 0,-2 0 0,-3 0-77,-1 0 0,1 0 1,-1 0 1,-5 2 40,-3 2 0,-2 3 1,-1 5-13,3 1 0,-2-1 1,2 1-1,-3-1 14,-1 0 0,0 6 1,0 4-1,0 5-6,0 2 1,4 11 0,0 3 0,-1 5 9,-1 2 1,-2 16 0,-2-2 0,-2 6 8,-4 7 1,1 4-1,-1 6-22,-2 0 1,0 1 0,1 2-1,0 1 1,1-2 10,1-5 0,-3-1 1,6-9-1,1-5-54,2-4 1,1-9 0,0-7-60,0-6 1,0-6-1,0-3 1,0-5-1,0-4-197,0-5 0,1-2 0,2-5-22,1-1 0,2-1 0,-3-1-286,1-2 0,0-4 176,-4 5 1,0-5 560,0 4 0,-6-5 0,-3 1 0,-5-3 93,-3-1 1,-10-5 0,-2-4-196,-6-2 1,-9-2-1,-5-3 1,-4 0-58,-4 1 1,-4-3-1,-7 1 1,-2 2-39,2 1 1,2 2 0,2 1 0,1 2-97,2 5 0,11 3 0,2 1 0,4 0 0,3 0-438,3 0 0,6 1 1,4 2-1,6 1-331,6-1 0,3 0 0,6-1-1024,7 2 1,11-5 0,9-6 0</inkml:trace>
  <inkml:trace contextRef="#ctx0" brushRef="#br0" timeOffset="6221">15764 1455 8355,'13'-13'256,"-1"1"1,-5 4 0,-3-1-1,-3 0 1855,-1-2 1,0 2-1639,0 1 1,0 4-1,-1-3 1,-3 2 330,-4 2-718,-3 1 0,-3 8 1,-1 2-1,-2 5 17,2 3 1,1-1-1,1 5 1,1-1-1,1 0-50,3 4 0,-2-5 0,4-2 0,1-2-52,-1-2 1,2 1 0,6-1 0,2 1-103,4-1 0,5-4 0,3-1 1,6 0 8,6 0 0,4 1 0,5 5 0,0-2 111,1-3 0,-5 7 0,-1-2 0,-2 2 22,-2 3 1,-8-3 0,-4 6 140,-7 1 0,-3-1 0,-8 2 0,-3 3 113,-8 1 1,-6-1 0,-10-1 0,-4 0-195,-3 0 1,3-6 0,1-3 0,2-3 0,3-5-990,5-4 1,4-2 0,7-5-2234,3-5 1192,8-1 0,18-20 0,8 3 0</inkml:trace>
  <inkml:trace contextRef="#ctx0" brushRef="#br0" timeOffset="7170">16759 1256 8355,'-5'7'238,"2"-2"1,-5-5 0,-2 0 2974,-1 0-2732,4 0 1,3-4-1,8 0 1,4 0-169,3-2 1,2 5-1,1-3 1,4 2 59,6 2 0,8 0 0,10 0-147,3 0 1,9 0-1,6 0 1,5 2-1,5 2 1,5 3 269,3 0 0,8-2 1,10-5-1,3 0-265,-47 0 0,1 0 0,7 0 0,2 0 0,-2 0 0,0-1 0,1-1 0,0 0-123,-3-2 1,1 0 0,3 0 0,0 2-1,-4 0 1,-1 0 0,0 1 0,-1 0 45,0 1 0,-1 0 0,42 0 0,-2 2-282,-5 2 0,-8-1 1,-4 5-1,-2 2 88,-1 1 0,-6 1 1,-5-1-1,-8-1 1,-7-3 26,-5-2 0,-4 0 1,-5-5-1,-4 0-230,0 0 0,-6 0 0,-6 0 0,-1 0-26,-3 0 0,-1-5 0,-3 0-808,-3-2 1,-2 3 0,-8-3-1578,-2 1 2654,-8-3 0,-12 3 0,-5-5 0,2-1 0,0-4 0</inkml:trace>
  <inkml:trace contextRef="#ctx0" brushRef="#br0" timeOffset="7766">20304 808 11102,'-7'7'688,"3"6"1,3 9-1,1 8 1,0 10-1,0 6 1,0 5-1,0 1-174,0 4 0,0-7 0,0 1 1,0-8-998,0-8 1,4-3-1,1-8-368,2-2 1,2-5 0,3-7-336,1-5 1,-5-14 0,-1-8 0,-2-7 309,-2-4 0,-2-11 0,-1 1 0</inkml:trace>
  <inkml:trace contextRef="#ctx0" brushRef="#br0" timeOffset="8267">19993 858 8355,'-27'0'384,"0"0"0,5 0 0,3 0 622,4 0 341,6 0 0,5 0 0,11 0 0,8 0-232,9 0 1,10-6 0,4-2-532,6-3 1,10-7 0,3-3 0,2-2-595,3-2 1,-7 4 0,6 2 0,-3 1 0,-4 4 0,-1 3-1332,-5 3 0,-11 5 1,-1-1 277,-4 3 1,-4 1 0,-9 2-488,-6 7 1,-7 6 0,-10 14 0,-7 5 951,-9 6 0,-12-1 0,0 4 0</inkml:trace>
  <inkml:trace contextRef="#ctx0" brushRef="#br0" timeOffset="8268">20130 1505 8355,'-8'19'2869,"0"-2"-2210,5-4 0,-3-7 0,8-6 0,3-7 865,8-4 0,10-6 0,10-1-939,3-1 0,6 0 0,0-3 1,1 2-314,0 2 1,4 0-1,0 3-1164,6-1 1,-6 3-1,2 5 1,-2 0-1591,-2 1 0,-4 1 650,-8 6 1,-2-11-1,-6-3 1</inkml:trace>
  <inkml:trace contextRef="#ctx0" brushRef="#br0" timeOffset="9249">20926 734 8355,'-1'-9'1273,"-3"1"1,2 4 47,-2-4 0,4 6-963,4 2 0,-1 11 0,5 11-44,2 6 1,2 0 0,4 5 0,0 1-71,-1 2 0,-1 2 0,-3-2 0,-1-3-168,-2-4 0,1-4 0,2-5 0,-2-3 134,0-3 0,-5-3-23,4-3 1,-5-4-1,1-9-145,-3-8 0,-1-5 0,0-8 0,-1-3 0,-2-3-85,-1 0 1,-4-3 0,2 0 0,1-2 0,-2-2-146,0 3 1,4 11 0,-1 2 127,3 3 0,1 4-1,0 3 1,6 9 0,7 8 139,6 12 0,6 8 0,4 7 1,4 3 194,3 1 1,4-1 0,3 4 0,4-2 0,0-5 97,2-6 0,-2-5 0,0-8 0,-5-1-63,-3-3 0,-2-2 0,-10-7 0,-5-5-54,-3-6 0,-2-6 1,-6-7-1,-3-1-141,-4-3 1,-4-7-1,-4-6 1,-4 1-413,-3-2 0,-6 3 0,-1-4 1,0 2-457,0 6 1,0 0 0,3 7-999,-2 2 1,2 6 1336,7 4 0,2 10 0,6 7-1130,0 7 0,10 9 0,4 0 0,3-2 781,0-4 0,11 1 0,-2-4 0</inkml:trace>
  <inkml:trace contextRef="#ctx0" brushRef="#br0" timeOffset="9250">21934 448 8355,'-2'-11'0,"0"1"2185,-3 2-790,-4-1 0,6 1 1710,-5 0-2652,5 5 1,3 4-1,8 12 1,3 8 0,3 6 59,3 6 0,2 2 0,6-1 0,0 0-335,0 0 0,0-2 0,-1 0 0,1-2-428,0-2 0,-1-8 1,-4-3-1,-2-3-761,0-2 0,-8-5 1,2-3-283,0-2 0,-7-8 0,-2-2 0,-6-3-3498,-5-2 4356,-9-5 0,-8-6 0,-6-8 1</inkml:trace>
  <inkml:trace contextRef="#ctx0" brushRef="#br0" timeOffset="9251">21673 547 8355,'-7'-5'1588,"2"-4"1,7-6 0,6-3 0,10-1-781,8-3 0,8-2 0,7-1 0,5 2 331,2 2 1,6 3-1,0 6 1,-2-1-1177,-1 1 1,5-1 0,2 2 0,3 2-6104,1 0 3682,0 1 0,6-4 1,1-1-1</inkml:trace>
  <inkml:trace contextRef="#ctx0" brushRef="#br0" timeOffset="19392">17593 1231 8355,'6'7'2648,"0"-2"-1756,-6-5 0,1 0 125,4 0-393,-4 0-287,4 0 1,0 6-243,-1 2 0,0-1 0,-3 0 1,2 0-1,1 0 25,-1 3 0,-2 2 1,-1 3-1,0 3 17,0 2 1,0 0 0,0 5 0,0 0 2,0 0 1,0 5-1,-1 2 1,-2 3-32,-1 2 1,-4 2-1,2 9 1,1-1 7,-1 0 0,-2 8 1,2-4-73,-1 5 1,-1-7 0,-4 4 0,-1-1-19,1-1 0,1-5 1,1-3-1,2-2 1,0-1 8,1-4 0,-3 2 1,6-5-1,0 1-127,-2-1 0,5-2 0,-3-6 0,1 0 16,-1-1 1,2-3-1,-2-2 1,3-1 52,1-2 1,0-1 0,0 0 0,0 2-8,0-2 1,0-1 0,0-2-1,0 2 11,0 2 1,-4-2 0,-1 3 19,3-3 0,-4-2-9,2 1 0,0-5 0,4 0 0,0 2-8,0 1 0,0-3 1,-1 0 24,-4 2 1,4 1 5,-3 2 0,2-6 33,2-2 1,2-5 0,2 0 25,4 0 0,-1 0 0,1 0 96,2 0 1,-3 0 0,1 0-78,2 0 0,-3 0 0,1 0-67,2 0 0,-3 0 0,1 0 0,3 0 1,4 0 1,1-4 0,3 0 0,0 1 0,-1 2 46,0 1 0,8 0 0,-1 0 0,2 0 8,-1 0 1,0 0-1,2 0 1,2 0-67,2 0 1,-4 1-1,2 3 1,-1 3 6,0 0 1,4 0-1,-4-4 1,0 1-19,2-1 1,-5-2-1,3-1 1,-3 0 7,-1 0 1,0 0-1,-2 0-110,-2 0 1,-1 0-1,-5-1 1,1-2-51,0-1 0,-3-1 0,0 5 0,-1 0-125,1 0 1,-5 6-1,0 2 1,2 3-1,1 3-95,1 3 1,1 2-2093,-1 6 0,1 0 1,-1 0-1</inkml:trace>
  <inkml:trace contextRef="#ctx0" brushRef="#br0" timeOffset="20433">18650 2101 8355,'7'7'993,"-7"-1"-692,-8-6 0,-2 5 0,0 4 0,3 2 1,2 1 255,2 1 0,2 5-325,1 2 0,0 1 1,0 4-1,0 7 0,0 6 1,0 9 125,0 6 0,-5 5 0,0 7-254,-2 1 0,-1 6 0,-5-2 1,1 2-39,-1-1 0,1 1 0,-1-7 0,0-3-161,-4-3 0,3-8 0,-2-1-23,2-7 1,3-10 0,1-5-1,3-5-847,2-2 1,1-10-263,4 1 0,0-9 1,1-3 471,3-7 0,3-15 0,5-4 1</inkml:trace>
  <inkml:trace contextRef="#ctx0" brushRef="#br0" timeOffset="21208">18563 2213 9731,'5'-11'1561,"5"3"-1071,5 4 0,0-2 0,8 2-301,3 1 1,0 2-1,9 1 1,2 0-98,3 0 1,8 0 0,1 0 0,3 0 0,2 0 0,1 0-1,4 0 1,3 0 0,3-1 51,1-3 1,4 1 0,-2-4 0,-1 0-206,-4 0 0,1 3 1,-12-3-1,-3 1 6,-7 4 1,-4-4 0,-5 2 0,-4 1 14,-3 2 0,-6 1 0,-4 0 0,-2 0-44,-2 0 1,1 0 0,-2 1 55,-3 3 0,2 3 35,-6 6 1,0-1 0,-4 1 29,0-1 1,0 1 0,-1-1-1,-2 2 10,-1 2 0,-4 0 0,2 6 0,1 3 0,-2 4 30,0 2 1,3 4 0,-3 6 0,1 4-38,3-1 1,-2 12 0,1 1 0,1 4-47,2 4 1,1 0 0,0-3 0,0-1-9,0-3 1,-2-3 0,-1-5-1,-1-3 42,1-6 0,2 3 1,1-9-1,0-2-129,0-1 0,0-3 0,0-4 0,0-2 0,0-2-59,0-5 0,0-2 88,0-1 1,0-1 0,0 1 46,0-1 1,-1 0-1,-3 1 1,-5-1-11,-2 1 0,3-1 1,0-1-1,-2-1 10,-1-2 1,-2-1 0,1 1 0,0-2-19,-1-1 0,-3-3 0,-2 2 0,-3-3 3,-5-1 1,-1-4-1,-7-1 1,-5-2 5,-5-3 0,-7 0 0,-5 1 0,-3 2 186,0 1 0,-9-2 0,-4 4 0,-1 1 9,-5 2 1,8 2 0,-3 2-62,3 1 1,6 4 0,4-2-1,5-1 1,2 1-17,5-3 0,8 2 0,3-1 0,6-1-628,5-1 1,11-2-1204,2 0 0,12 0 570,5 0 1,14-6-1,14-1 1</inkml:trace>
  <inkml:trace contextRef="#ctx0" brushRef="#br0" timeOffset="21784">18662 2848 8079,'-5'6'64,"-3"-1"1,-4-4 0,0-1 1119,0 0 0,-1 0 0,2-1 548,3-4-1568,2 4 0,12-4 0,2 5-54,3 0 1,2 0 0,0 0-1,3 0-33,0 0 1,6 0 0,-2 0 0,0 1 0,1 2 0,1 2-103,2 2 1,1 1 0,-1 5-32,1-1 1,-4 1-1,-2-1 1,-1 1 0,-4 0-66,-4 4 0,0-3 1,-6 4 96,-2 0 0,-2-3 0,-4 4 0,-5 1 29,-7-1 1,-3-2 0,-7 2 0,-2-1 116,-1-3 1,-4 3 0,4-1-33,1-2 1,2-6 0,1-2 0,2 0-279,2 0 0,3-4 1,7 2-548,3 1 1,2-3 0,8 4 0,3-2 0,7-2-500,8-2 0,3-6 0,2-2 0</inkml:trace>
  <inkml:trace contextRef="#ctx0" brushRef="#br0" timeOffset="22544">18675 2462 8355,'8'7'-70,"-1"-1"0,-2-1 1260,-2 3 0,-1-1-235,-2 2 1,-6-7-737,-2 2 1,-3-2 0,-2-2 0,0 0-112,-4 0 0,-2 0 0,-6 0 0,0 0 3,0 0 0,-5 0 1,-2 0-1,-1 0 0,-1 0 1,1 0 87,1 0 1,-2-2 0,5 0-138,1-2 1,3-1 0,5 4 0,3-2 0,3-2-52,2-2 1,-1 4-69,1-1 1,5-3-107,3-1-230,2 2 1,2-1 230,0 3 1,2 3 417,2-3-46,-3 2 1,5 1 0,-6-3-107,0-5 0,0-2 0,1-1 0,2-1-81,1 1 0,2-2 1,-4-2-1,3-4-63,-3 1 0,0-5 0,-2 5 0,0-2 0,0 1-15,0-2 1,0 2 0,0 1 35,0 1 0,0-3 0,0 5 1,0 0-71,0 3 1,4-4-1,0 0 19,-1 2 1,-2 1 0,-1 2 0,0 0-153,0-1 1,0 1 0,0-1-754,0 1 1,0 4 0,2 1-2371,2 1 2898,-3-4 0,10 15 0,-4-4 1</inkml:trace>
  <inkml:trace contextRef="#ctx0" brushRef="#br0" timeOffset="22943">17904 1890 8355,'-13'7'0,"1"-3"1235,-1-2 0,8-2-304,5 0 1,11-5 0,11 1-574,6 1 1,3 2 0,8 1 0,4-1-80,7-3 1,-5 2 0,5-2 0,-2 3-144,1 1 1,-4 0 0,0 0 0,-3 0-605,-2 0 1,-5 0 0,-3 0-1930,-2 0 1,-6 0 0,-6 0 0</inkml:trace>
  <inkml:trace contextRef="#ctx0" brushRef="#br0" timeOffset="26359">19110 3606 8355,'8'0'2975,"1"0"-1919,-7 0 1,5 0-100,-2 0-683,-4 0 1,4 1-108,-5 4 1,0-3-61,0 7 0,2-5 0,1 4 1,1 2-53,-2 1 0,4 3 1,0 2-1,-1 5 1,2 1-2,0-1 1,-3 6 0,4 0-1,1 3-19,-2 5 0,2 1 0,-3 1 0,-1 0-4,1 0 1,2 5 0,-4-1-1,0-1-60,2-1 1,-5-3 0,3-3 0,-2-2-21,-2-1 1,0-8-1,-2 3 1,-2-3 199,-4-3 0,-3 3 0,-3-5 72,-2-2 0,-8-2 1,-6-4-1,-2-2 38,-3-1 1,-5-2-1,-3-4 1,1-1-66,-1-4 0,-3-1 1,5-6-1,1 3 0,1 2-161,2 1 0,5-2 1,3 4-1,2 1-460,3 2 0,4-3 0,4-1-829,2 3 1,6 0 621,-1 2 0,8 0 0,1 0-461,7 0 1,4-4-429,1 0 0,1-6 0,-1 3 0</inkml:trace>
  <inkml:trace contextRef="#ctx0" brushRef="#br0" timeOffset="27641">19135 3258 6977,'0'-8'1801,"0"-1"0,0 5-1495,0-4 0,0 7-194,0 1 0,0 6 0,0 10 0,1 2-8,4 1 1,-4-4-1,3 3 1,-3-1-91,-1-1 1,0 1-1,0-5 1,0 1-100,0-1 1,0-4 312,0 1-243,0-7 0,-1 0 1,-2-8-1,-2-1 6,-2-2 1,3-2 0,-3-2 0,1-1 28,4-2 1,-4 2 0,0-3 0,1 4 0,-1 0 70,4 1 0,0-1 1,2 1-1,0-1 25,0 1 1,2-6-69,2-3 1,1 3-1,5 2 1,-2 3 11,2 5 1,1-2 0,1 6 0,1 1-201,-1 2 1,1-3 0,-1 0-82,1 1 1,-1 2 193,1 1 1,-5 1-1,-1 3 18,-2 4 0,-1 4 1,-4 0 12,0 0 0,-4 1 0,-1-1 0,-2 1 0,-1-1-43,1 1 1,-4-2 0,4-2 0,-2 0-49,1 0 1,4 1 0,-3 0 156,1-2 1,2 0 84,4 5 1,0-1 0,2 1 71,2-1 0,1-4 1,5 1-1,-2 0 44,2 2 1,1 2-131,2-1 1,-2 5-1,-2-1 1,-2-1-233,-1-1 0,2-1 1,-4-1-1,-1 1-465,-2-1 1,3 0 0,1 1-1,-1-1-2899,1 1 2776,2-1 0,6 1 0,-1-1 0</inkml:trace>
  <inkml:trace contextRef="#ctx0" brushRef="#br0" timeOffset="29133">18712 3196 8355,'0'8'619,"0"0"-299,0-5 0,-1 7 7,-3-6 0,1 4-129,-6-4 0,1 0 0,-4-4 1,-1 2 57,1 2 0,-1-3 0,1 5-204,0-1 1,-1 2 0,1 7-203,-1 3 1,1-3 0,-1 2 0,2-2-195,3-2 1,-2 1 0,6-1-194,1 1 0,3-6 0,5-5 0,3-4-83,3-7 1,1-7-1,1-4 1</inkml:trace>
  <inkml:trace contextRef="#ctx0" brushRef="#br0" timeOffset="29558">18525 2922 8260,'-6'-5'692,"0"2"0,6-5 0,1-1-343,4 2 1,-3 2 0,5 3-610,-1-2-331,3 3 1,-2-5-1450,6 6 1497,-6 0 1,4 0-1,-4 0 1</inkml:trace>
  <inkml:trace contextRef="#ctx0" brushRef="#br0" timeOffset="30447">19981 2412 7753,'-13'0'553,"5"0"0,0 0 2280,-2 0-2257,-1 0 0,4 2 0,4 0-300,6 3 1,0-1-1,5-4 70,2 0 0,1 0 0,3 0 0,2 0 0,4 0 87,-1 0 0,6 0 1,0 0-1,7 0 116,4 0 1,2-4-311,4-1 1,2-3 0,7 4 0,3 1 0,4 2 0,3 1 111,1 0 1,9 0-1,0 0 1,1 0-207,1 0 1,-1 0 0,-1 0-64,-5 0 1,-4 0 0,-4 0-1,-4 0-27,-3 0 0,-10-4 1,-4 0-1,-4 1 0,-4 1 71,-4 2 1,-8 0-619,-1 0 1,-8 2 258,-3 2 0,-5-3 28,-5 4 0,-2 0-364,-5-1 0,4 0-1695,-1-4-1241,7 0 1516,-4 0 0,8-4 0,0-1 1367,2-2 1,6-7 0,-3-5 0</inkml:trace>
  <inkml:trace contextRef="#ctx0" brushRef="#br0" timeOffset="31110">21834 2064 8255,'6'-4'996,"1"7"0,1 11 0,-1 8 1,0 8-469,0 5 1,-5 2 0,3 0 0,-4 1 0,-1-3 0,1 0-1,2-5-223,1-3 0,0-1 0,-4-10-973,0 0 0,5-2 0,0-3-1445,2-3 0,-4-4 890,1-8 0,-3-9 0,-1-6 0</inkml:trace>
  <inkml:trace contextRef="#ctx0" brushRef="#br0" timeOffset="32368">21610 2101 8355,'-12'0'2249,"1"-1"-1522,3-3-50,2 3 1,6-6 0,3 4-1,5-3-366,9-1 0,10 3 1,6-4-76,3-2 1,7 3 0,1 1 0,2-1-410,0 0 1,-1 4-1,4-1 1,-4 2-1198,-3 2 0,-8 0 0,-3 2 23,-5 2 0,2 3 0,-9 5 0</inkml:trace>
  <inkml:trace contextRef="#ctx0" brushRef="#br0" timeOffset="32369">21797 2524 8355,'-4'20'0,"0"-4"0,1-2 0,1-6 1547,2 1 1,6-7 0,4 2-1,5-2-1200,6-2 1,5-2 0,6-2 0,5-5-1,2-5-916,-1-3 1,0-3 0,-1 2-210,0-2-1239,6 0 1,-4-11-1,4-1 1</inkml:trace>
  <inkml:trace contextRef="#ctx0" brushRef="#br0" timeOffset="32370">22257 1965 8714,'-7'5'959,"2"-3"1,5 5-1,0-3 1,0 4-703,0 3 0,9 7 0,4 3 0,2 2 0,3 2 0,1 1 0,2 2 1,0 0 162,1-5 0,-4 1 0,-2-7 0,-2 0-347,-1-3 0,-1 0 0,1-10 140,-1-1 1,-5-3-229,-3-5 1,-3-3 0,-1-8 0,0-5 0,0-3 62,0 0 0,-4-1 1,-1 0-199,-2 0 0,3 0 0,-3 2 0,1 2-117,4 4 1,0 3-1,4 3 140,2 3 1,7 8 0,7 10 166,1 5 0,6 4 0,5 6 0,1 0 0,-1-1 142,-2-4 1,2-2 0,-1-5 0,-1-2 45,-2-3 1,-2-2-1,-4-8 1,-3-3 109,-3-8 1,-2-1-1,-1-8 1,-2-3-170,-5-2 0,-3-2 1,-1 2-1,-1 0 20,-3-2 1,-3-4 0,-6 4-1148,1 1 1,-5 2-1,1 2 1,0 2-1605,3 1 0,2 10 81,2-1 1854,4 8 1,5 9-1,0 9 1</inkml:trace>
  <inkml:trace contextRef="#ctx0" brushRef="#br0" timeOffset="32371">23103 1791 8355,'8'-7'0,"-1"-4"0,-1-5 0,-4 1 0,0 1 1314,-2 2 0,4 0 2504,0-1-3071,0 1 1,2 5-1,2 5-442,3 9 0,3 7 0,1 11 0,2 1-43,-2 3 0,3 3 0,-1 5 0,-2-1-277,-1-3 1,-2 3 0,0-4 0,-1-1 154,-2-7 0,2 0-4563,-3-8 1185,-2 1 1,-1-16 2511,-5-5 1,-11-11-1,-3-4 1</inkml:trace>
  <inkml:trace contextRef="#ctx0" brushRef="#br0" timeOffset="32372">22966 1728 8355,'-12'0'2002,"-1"0"-35,1 0 0,5-1-1188,3-3 1,13-4-1,9-8 1,9 0 297,6 1 1,8-3-1,5 1-843,2 2 0,6-3 1,1 0-1,2 0-1543,3 0 1,0 6 0,4 3-1150,2 0 0,3-2 1,6-2-1</inkml:trace>
  <inkml:trace contextRef="#ctx0" brushRef="#br0" timeOffset="37452">13450 4029 9144,'-8'-3'0,"1"-1"0,0 0 0,2-3 1579,-2 0 0,1-1 0,-1 0-1180,2 3 1,4 1 0,0 5-176,3 2 0,5 5 0,1 6 0,2 2-4,0 4 1,0 0-1,0 3-119,1-1 0,1-3 1,-2 0-1,1-2-104,0 0 0,-1-7 0,0-2 0,1-1 1,-1-2 29,-1-3 1,0-3 0,-1-3 0,-1-6-19,-1-5 1,1-4 0,-1-6 0,0-2-58,0-1 1,-3-1-1,-2 4 1,1 4 33,1 2 1,0 7-1,-3 0-125,0 3 0,3 6 0,3 3 123,1 4 0,4 6 0,1 2 194,1 1 1,-2-3-1,2 1 1,0-1 51,0-2 1,-2-4-1,2-1 1,0-3-13,0-3 0,-3-2 0,1-6 0,-2-3 1,-1-3 192,1-2 0,-5-2 0,-1-5 0,-2-1-238,-1 0 0,-7-2 0,-2 3 0,-3-2-463,-2 1 1,-2 1 0,-1 2-1,1 0 70,-1 1 0,1 4 1,3 5-1,2 3-1717,1 2 1,7 5-522,3 4 0,3 4 1,6 4-1</inkml:trace>
  <inkml:trace contextRef="#ctx0" brushRef="#br0" timeOffset="38601">13782 4452 8355,'-7'-6'1406,"0"2"-929,2 0 0,2 1 1,-2 4-1,2 3 0,1 4 1,1 6-220,1 4 0,1 1 1,1 3-1,2 1 1,2 0-1,1-1 0,0-3 1,0-2-198,0-3 0,1 0 0,-2-4 1,0-2-87,0-4 1,-2-4-1,-1-4 1,-2-4 11,-1-5 0,0-6 0,-1-1 1,-2-1 0,-2-1 0,-3-3 0,1 0 19,1 0 1,-3 1 0,2 2-1,1 3 196,-1 1 1,3 5-212,1 2 1,2 8-1,2 4 62,2 7 0,4 9 1,5 2 151,1 1 0,-2 0 0,2-3 0,-1-2 1,-1-1-154,1-3 1,-3-4-1,2-3 1,-1 0-12,-2-2 1,0-2 0,1-3 0,-2-3-62,-2-4 0,2-3 1,-3-5-1,-1-1-56,1-3 1,1-2 0,-2 0 0,-1 1 57,-1 1 0,-1 4 0,0 2 0,0 4 154,0 2 1,3 5-76,0-1 0,0 9 1,0 3-1,3 7 189,1 5 1,4 4-1,0 5 1,0 0-362,1 0 1,-1-4 0,5-3 0,1-1 0,1-4-167,-1-3 1,1-3 0,0-5-1,1 0-533,-4-2 1,2-1 0,-4-2 0,0-3-997,-2-4 0,2-4 0,0-5 0</inkml:trace>
  <inkml:trace contextRef="#ctx0" brushRef="#br0" timeOffset="40206">14213 4253 9223,'6'1'947,"-1"1"0,-1 4-321,1 1 0,0 5 0,3 1 0,-2 1-497,0 0 0,-2-3 1,3 3-1,-3-1 1,1 1-1,-1-1 1,-1-1-1,-1-2-7,-1-1 0,-1-3 0,-1-1-67,-2-2 0,1 0 0,-3-4 1,-1-2-95,-2-2 0,0-3 1,0-4-1,-1-2 71,1-5 1,0 1 0,-1-4-64,1-1 0,1-1 1,0 0-1,3 2 71,0 2 1,1 4 0,3 2 0,0 3 113,0 2 1,5 5 0,2 5 44,3 6 0,2 5 0,-2 5 0,1 0-27,0-1 0,-2 3 1,-1-2-1,0-2-70,1-2 1,-1-2 0,0-4-60,1-1 1,-1-4 0,-1-4-23,-1-4 0,0-5 0,-3-3-75,-1-1 0,-1-5 0,-1 0 0,0 0 9,0-1 0,0-1 0,0 2 0,0 0-25,0 0 1,0 0 0,0 5 0,0 1-45,0 3 1,1 5 0,1 4 0,4 4 308,1 4 1,3 8-1,0 6 1,2 3 68,1 2 1,-2-1-1,2-2 1,2-3-121,1-1 0,-2-3 0,0-1 1,-1-3-504,0-2 0,2-4 0,-4-1 0,0-2-1095,1 1 1,-3 0 0,1-4-140,-3-2 0,0-1 1,-2-5 927,-1 1 0,4-4 0,-4-1 0</inkml:trace>
  <inkml:trace contextRef="#ctx0" brushRef="#br0" timeOffset="40207">14620 3946 8355,'0'5'3013,"0"1"-67,0-4-2172,0 2-608,0-4 1,1 0-1,0 4 66,2 4 0,4 4 0,-2 5 0,2 0 56,-2-1 0,3 3 0,-3 2-306,2 0 1,2-3 0,-2 2 0,0-3 15,-2 0 0,-2-3 1,1-2-1,1 0-915,0-1 0,-3-2-4395,4-1 4206,-4 0 0,-2-7 0,-5-2 1</inkml:trace>
  <inkml:trace contextRef="#ctx0" brushRef="#br0" timeOffset="40208">14545 4037 8355,'-8'-1'825,"0"-2"1,-1-1-1,1-2-344,0 1 1,2-1 0,1-2 497,2 0 1,0-1-1,4 1 1,3-1-437,4-2 1,4 1-1,5-3 1,3 1 0,1 2-341,0 1 1,3 0-1,-2 2 1,1 1-1040,-1 4 1,1 1-1,-2 1 1,-2 1-938,-1 5 1,-2 0-5,-8 8 1,3 7 0,-7 5 0</inkml:trace>
  <inkml:trace contextRef="#ctx0" brushRef="#br0" timeOffset="40209">14628 4286 8355,'0'8'1602,"0"-2"1,0-1 0,1 1-775,2-2 1,-1 0 0,4-4 0,3 0-277,4 0 0,4-4 0,1-1 1,2-4-667,2-2 0,0-1 0,3-2 0,-1 1-750,1 1 1,0-2 0,-1 2-1,-2 0-1397,-2 0 0,1-3 0,0 2 1</inkml:trace>
  <inkml:trace contextRef="#ctx0" brushRef="#br0" timeOffset="40210">15009 3905 12034,'-8'4'0,"0"-1"0,-1-1 827,-2 0 0,0 3 1,-1 4-1,1 2-471,3 3 0,1 6 0,4 1 1,1 2 47,1 2 0,2-5 0,3 4 0,4-3-45,5-3 0,4-4 0,2-4-219,3-3 0,3-5 1,1-8-1,0-6 1,-2-6 81,-1-7 0,-2-1 0,-4-3-185,-5 0 0,-2 1 0,-8 4 0,-4 0-416,-5 1 1,-6 4-1,-7 5 1,-4 3 0,-4 3-2101,-1 2 1,-1 4 379,0 4 1,-6 7-1,2 4 1</inkml:trace>
  <inkml:trace contextRef="#ctx0" brushRef="#br0" timeOffset="42572">15300 4278 8355,'-4'9'372,"3"-2"0,-6-7 1480,1 0 0,3 0 1,3 0-1275,5 0 1,2 3-1,2 0 1,0-2-72,2 0 0,-2 2 1,3 0-153,0-1 0,-2-1 0,4-1 1,1 0-7,1 0 1,3 0 0,0 0 0,1 0-107,4 0 0,-4 0 0,7 0 1,0 0-147,2 0 0,1 0 0,2 0 1,1 0-1,-1 0 45,2 0 0,1 1 0,-1 0-177,2 2 1,-4 0-1,3-2 1,1 1 9,1 1 0,-4-1 1,1-2-1,-1 0 1,-1 0 73,0 0 1,0 0-1,1 0 1,1 0 16,-1 0 1,-1 0-1,-1 0 1,-1 0 68,-2 0 1,3 0-1,-4 0-18,0 0 1,0 0-1,0 0 1,0 1-34,0 2 1,-1-2 0,-1 2 0,0-2-32,-1 2 0,1-2 1,0 3-1,0-1 8,0-1 1,3 4 0,-1-3 0,1-1 0,0-2 18,-1 0 1,4 1 0,-2 1 0,1 1 64,2-1 1,-1-1-1,-4-1 1,0 0-91,0 0 1,-4 0 0,-2 1-1,1 0-128,-1 2 0,-2 0 1,2-2-1,0 1 121,-3 1 1,0-1 0,-1-1 67,2 2 0,-1-2 0,1 2 0,-1-2 64,-2-1 0,-1 1 1,1 0-1,1 2 24,1-1 1,0-1 0,1 0 0,0 1-134,-1 0 1,3 1 0,-2-2-1,0 1 1,1 1-60,-1-1 1,0 1 0,-1 0 7,1-1 0,-1 0 1,1 0-1,-1 1 0,-2 1-8,1 0 1,-1-1 0,1-1 0,0 1-13,-1-1 0,1 0 0,-1-1 0,1 2 0,-1-1 0,1-1 0,1-1 0,0 1 0,1 2 0,1-2 0,-4 4 0,1 0 0,-1-1 0,0-1 0,-1 3 0,-1 0 0,-3-1 0,3 0 0,-1 1 0,1-2 0,0-1 0,-1 1 0,2-2 0,-2 0 0,-1-1 0,-1-1 0,-2 0 0,1 1 0,1 2 0,4-2 0,-2 2 0,0-2 0,1-1 0,0 0 0,3 0 0,-2 0 0,0 0 0,-1 0 0,0 0 0,1 0 0,-1 0 0,2 2 0,-2 1 0,1-1 0,-1 0 0,-1 0 0,0 0 0,0 0 0,-3 0 0,1 0 0,-2 1 0,0-2 0,-1 0 0,0-1 0,0 0 0,1 0 0,-1 0 0,0 0 0,1 0 0,-1 0 0,0 0 0,1 0 0,-1 0 0,-3 0 0,1 0 0,0 0 0,2 0 0,-3 0 0,0-1 0,-1-1 0,2 1 0,-1-2 0,2 1 0,-1 0 0,0 0 0,-3-1 0,2 3 0,2 0 0,0 0 0,1 0 0,1 0 0,-4 0 0,1 0 0,-1 0 0,3 0 0,-2 0 0,0 0 0,0 0 0,1 0 0,2 0 0,-1 0 0,-1 1 0,0 1 0,-2 0 0,-2 1 0,3-3 0,-4 0 0,4 0 0,-1 0 0,4 0 0,-4 0 0,1 0 0,0 0 0,2-3 0,0 1 0,0-1 0,0 3 0,1 0 0,-4-3 0,1 0 0,0 1 0,1 1 0,-2-2 0,5 2 0,-1-3 0,0 1 0,0 1 0,2-2 0,1 2 0,1-1 0,-3 1 0,1 1 0,-2-2 0,0 2 0,-1-3 0,0 1 0,1-1 0,-2-2 0,-1 0 0,0 0 0,-1-2 0,3 0 0,-2-1 0,0-2 0,-3 1 0,1-3 0,0 0 0,-1 0 0,0-2 0,-2 2 0,2-1 0,-2 1 0,-1 0 0,0-3 0,0 3 0,0-1 0,0 0 0,0-4 0,0 1 0,0-2 0,0 2 0,0-3 0,0 0 0,0 0 0,0 0 0,-1-3 0,-1 4 0,-1 1 0,1 0 0,1 2 0,-1 0 0,-1 2 0,-2-1 0,1 3 0,0 0 0,1 0 0,-4 0 0,2 2 0,0-1 0,-1 1 0,4 1 0,-4 1 0,1-1 0,0 1 0,2 0 0,0-1 0,0 1 0,0 1 0,-1 1 0,3-1 0,-1 1 0,1-1 0,1-1 0,0-1 0,0 1 0,0 0 0,0 0 0,0 2 0,0 1 0,0 2-117,0-3 1,0 3 69,0-2 1,0 2 29,0-2 1,0 2-84,0-3-449,0 5 310,0-3 0,-3 10 0,-1 3 245,0 0 0,-2 3 0,-2 0 0,-1 1 54,-2 1 1,0 2-1,-2 1 33,-2-1 0,2-2 0,0-1 1,0-1-1,1-2 25,0-1 1,1 0 74,3-1 1,0-1 0,0 0-77,3-2 0,0-3-116,2 1 0,2-3-1,-1-3 0,2 0 0,1-4 0,3-2 0,1-1-7,1 1 0,2-3 0,1-2 0,1 0 0,1-1-82,-1 1 1,2 0 0,-1-1 170,-1 1 0,2-1 1,-1 4-73,-1 1 1,1 1 0,-1 0 0,1 1-9,-1 0 1,2 0-1,0 3 1,0 1-115,0 1 1,3 2 0,-3-1 0,1 4 0,-1 3 164,0 3 1,-2 4-1,3 0 1,-1 2 0,-2 0 36,0 1 1,-2-2 0,-1 0-89,-1-1 0,0 1 0,-2-2 1,0 0-1,0-2-932,1-1 1,-2 0-1,1 1 494,0-1 0,2-1 0,1 0-2022,3-2 0,3 4 1,4 4-1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8T18:13:50.087"/>
    </inkml:context>
    <inkml:brush xml:id="br0">
      <inkml:brushProperty name="width" value="0.06048" units="cm"/>
      <inkml:brushProperty name="height" value="0.06048" units="cm"/>
      <inkml:brushProperty name="color" value="#FF0000"/>
    </inkml:brush>
  </inkml:definitions>
  <inkml:trace contextRef="#ctx0" brushRef="#br0">17356 7324 7031,'-7'-1'956,"3"-3"-170,3-5-534,1 4 1,0-2 199,0 3 97,0 2-267,0-9 1,1 8 236,3-5-292,-2 5 0,3-4 107,-5 3 20,0 3-150,0-5 102,0 6 91,0 0-156,-5-5-155,3 4 0,-5-11 75,3 4 0,3 1 74,-3-1-155,-3 0 0,5-1 109,-2 1-198,3 5 0,1-4-9,0 3 0,0 2 90,0-7-10,0 6 37,0-2-289,0 5 1559,0 0-1338,-6 0 1,4 0 26,-7 0 307,7 0-161,-4-6-191,6 5 1,0-6 12,0 3 1,0-3 0,0-5-8,0-1 0,0-1 0,0-1 0,0-3 47,0-1 0,0-2 0,0-5 0,0-2 12,0-1 1,0 0 0,1 3 53,4-3 1,-4 1-1,3-3 1,-1-1-6,1 0 1,-3-1 0,4-3 0,-4 1 0,0 4-61,3 0 1,-2 2 0,2 4 0,-3 0-29,-1 1 0,0 0 0,0 3 0,0 3-98,0 0 0,0 5 0,0-4 0,0 3-29,0 2 0,0-1-96,0 1-185,0 0 171,0 5 1,2 1-144,2 6 278,-3 0 1,5 1 90,-6 4 0,1-4 46,3 3 6,-2-2 1,3-1 164,-5 3-151,0-3-119,0 5 19,0-6 44,0 0 67,6 0 24,-5 0-103,5 0 27,-6 0 26,5 0-60,-3 0 0,5 0 33,-3 0 75,-3 0 1,10 0-14,-3 0 1,-1 0 0,2 0-19,0 0 0,2 0 1,2 0-1,-1 0-21,1 0 0,-1 0 0,1 0 0,-1 0-49,0 0 0,1 0 0,-1 0 0,1 1 24,-1 3 1,1-2 0,-1 2 0,0-3-5,1-1 0,-1 0 1,1 0-1,-1 0-12,1 0 0,3 0 0,1 0 0,-1 0-7,2 0 0,-4-4 1,4 0-1,-1 1-40,-1 2 1,5-3 0,-3 0 15,1 1 1,-2-3-1,2 2 1,1 0-13,-1-1 1,-2 3-1,2-2 1,0 3 0,-1 1-5,0 0 1,4 0 0,-1 0 0,1 0 0,-1 0 0,1 0 0,-4 0 0,0 1 20,0 3 1,3-2-1,-3 2 1,0-3 28,0-1 1,2 0-1,-2 0 1,0 0 0,0 0 0,3 0 0,-3 0 0,0 0-23,0 0 0,0 0 1,-3 0-1,3 0 17,1 0 0,-3 0 1,2 0-2,-1 0 1,-3 0 0,3 0 0,-3 0 27,-2 0 0,5 1 1,-1 2-1,1 1-6,1-1 0,-4-1 0,2-2 1,-2 0-1,0 0 30,2 0 0,-2 0 0,3 0 0,-3 0-26,-2 0 0,1 0 0,-1 0 0,0 0-5,1 0 0,-1 0 0,1 0 0,-1 0 0,1 0 37,-1 0 0,1 0 0,-1 0-56,0 0 1,1 0 0,-1 0-1,1 0-4,-1 0 0,1 0 1,-1 0 3,0 0 0,1 0 1,-1 1-1,1 2 1,1 1 39,2-1 0,-2-2-43,3-1 1,-2 1 0,0 2 0,3 1-1,1-1 1,2-2 86,-2-1 0,5 5 1,-3-1-11,2-2 0,2 1 0,0 0 1,0 1-29,0-1 0,0-2 0,1-1 0,1 0 47,2 0 1,5 0 0,-4 0 0,0-1-31,1-3 1,3 1 0,0-4 0,0 0-56,-1 0 0,2 4 1,-5-2-1,2 1 1,3 0-1,-1 1 241,-1 2-261,3 1 0,-8 0 0,4 0 0,-1 0 0,0 0 60,-1 0 1,5 0 0,-2 0-53,3 0 0,-3-2 0,-1-1 0,0-1 0,-2 1 1,2 2 19,0 1 0,-5 0 1,2-1 1,-2-3 0,2 2 1,0-2-1,-2 3 19,0 1 0,2 0 0,0 0 0,-2 0 24,-1 0 1,-1-2 0,0 0 0,0-3 80,0 3 1,0-4 0,0 2-123,0 1 1,0-2 0,-1 1-1,1 1-38,0 1 0,-1 2 0,-2 0 0,-3 0 0,-1 0 1,0 0 0,-3 0-1,2 0 287,-2 0-41,-1 0-238,-7 0 1,-3 0-24,-8 0 0,1 0 0,-5 0 0,-1 0 0,-3 0 0,0 0 0,3 0-1310,1 0 1,0 0 0,-3 2-4766,2 2 3617,4 3 0,5 5 1,0 1-1</inkml:trace>
  <inkml:trace contextRef="#ctx0" brushRef="#br0" timeOffset="5388">17257 13330 7192,'-4'8'0,"-2"-1"773,-1-1 1,4-3-1,-1-8 1,3-3 151,1-3 1,0 3-70,0-1-549,0 7 1,0-2 0,1 6-89,3 2 0,-2 6 1,2-2 76,-3 3 0,3-2 1,1-1-146,-3 2 1,0 1-1,-1 1 1,2 1-1,1-1 68,-1 1 1,2 0 0,1 3-198,1 0 1,-3 1-1,3-5 1,0 1 42,0-1 1,0 6-1,2 3 1,0 1 9,0-2 1,2 4 0,2-3 0,-1 2-12,1 2 1,-1 4-1,2 0 1,1 0-33,2 2 1,-1-4 0,-3 5 0,-1 0-45,1-1 1,-1-2-1,0 3 83,1-1 0,-1-1 0,1-2 0,-1 2-10,1 2 0,-2-3 1,-2 3-1,0-2 1,0-1 8,2 1 0,2-3 0,-1 2 0,1-3-57,-1-1 1,1 0 0,-1-2 0,0-1-63,1-1 1,-1-6-1,1 2 1,-1-3 39,1-2 0,-1 5 0,0-1 0,1-1 15,-1-1 0,1 3 1,-1 1-1,1 0 43,-1 0 1,1 2-1,-1-2 1,0 0 73,1 0 1,-5 4 0,0-2-53,2-1 1,0 5 0,-1-5-1,-2 2-40,-1-1 0,4-3 1,-3 2-1,1 1 0,-1-2 3,-2 0 1,4 0 0,-4-3-1,1 1-68,-1 0 0,3-3 0,-2 0 47,1-1 0,0 1 0,2-1 0,0 0 29,0 1 0,-2-1 0,2 1 0,-1 1 0,-1 2 1,4-1-1,-4 5 1,1-2-4,0-3 1,-3 3-1,1-2 1,0 0-114,-3-3 1,2 0 0,-1-1-128,-1 1 0,0-1 1,0 1-437,1-1 0,0-4 1,-4-2 108,0-5 1,0-9-1,0-16-1930,0-7 0,-6-8 1,0-11-1</inkml:trace>
  <inkml:trace contextRef="#ctx0" brushRef="#br0" timeOffset="6249">17282 10346 5734,'0'-13'0,"0"1"0</inkml:trace>
  <inkml:trace contextRef="#ctx0" brushRef="#br0" timeOffset="7043">17306 10271 8400,'-8'0'1164,"0"0"1,0 0-369,-5 0-484,6 0-150,2 0 1,5 1 155,0 4 0,0 2-18,0 5 1,0-4-62,0 1 0,0-1-132,0 4 1,1-3 0,2-1-31,1 2 0,2-4 0,-4 3 1,2 0-26,-1 2 0,3-2 1,-2-1-1,0 0 0,2-1 0,-4 4 1,5-2-1,-1 2 15,-3 1 1,3 0 0,1 1-19,0-1 1,4 1-1,-4 1 1,2 1 6,-1 1 1,-4 2-1,4-2 1,1 1 0,-1 1 19,0 0 0,0 3 1,5-3-1,-2 1-2,-3 4 1,3-4-1,-2 2 1,2 1 18,1 1 0,1 2 0,0 1 1,3 2-12,0 1 1,1 4-1,-5-4 1,1-1-5,-1-2 0,0 3 0,1-1 0,-1-3-36,1-3 1,-1-3-1,1 2 1,-2-5-35,-3-2 1,3-1-1,-4-1 57,0 0 1,3 1 0,-5-1 0,1 1 61,-1-1 0,3 2 0,-2 1 1,-1 3-1,2 0-13,0 0 1,-4 3 0,3-3-1,-2 0-101,0 0 1,4-2 0,-4-3 0,0-1-564,2 1 0,0-5 0,3-1 1,0-2-617,0-2 0,1-3 0,0-4 0,-2-4-394,2-3 0,1-7 0,1-2 1</inkml:trace>
  <inkml:trace contextRef="#ctx0" brushRef="#br0" timeOffset="8417">18190 15357 8355,'0'-13'-290,"-2"2"1,0 2 532,-3 0 0,1 5 0,3-4 1,-2-2-1,-2-1 546,-2-1 1,4-1-1,-3 1 378,1 0-647,3 5 1,-3 0-359,5 3 1,0 4-1,1-2-73,3 5 1,3 8 0,6 0 0,-1 6 58,1 2 0,0 3 1,4 6-1,4 2 72,2 2 0,2 5 1,0 6-1,0 1-94,0 3 1,-4-3-1,-2 2-47,-1 1 0,0-3 0,-3 0 1,2-1-51,-2-3 0,-1-2 0,-3-4 0,-2-2 0,-2-2-164,-1-2 1,2-7 0,-2-3-2139,1 0 1,1-6 153,4 0 1,-5-7 1665,-3-14 1,-2-10-1,-2-13 1</inkml:trace>
  <inkml:trace contextRef="#ctx0" brushRef="#br0" timeOffset="8991">17866 11216 8355,'0'-12'485,"0"5"0,0 3 0,0 8 0,2 5 0,0 7 0,4 4 249,1 4 1,0 1 0,2 1 0,0 2-328,0 1 1,4 1 0,2-2-1,2 2-162,-2 2 1,0 1-1,0 4-419,2 1 1,-1-1 0,-2 0 0,3 2 0,4 0 51,2-2 0,2 7 1,1-7-5237,3 2 4296,3 5 0,0-5 0,-2 4 1</inkml:trace>
  <inkml:trace contextRef="#ctx0" brushRef="#br0" timeOffset="10848">18625 16103 8991,'-8'-4'740,"-1"0"1,7-6 0,-2 2-34,2-3 1,8 2-1,2 2 469,3 2-1026,-4 1 0,4 4 0,-3 0 0,2 1-29,-2 3 0,3-1 0,-2 4-102,2-1 0,-3 3 1,0-1-9,2 4 1,-3-4 0,1-1 0,0 0 54,-1 0 0,4 1-150,-2 4 1,2 1 35,1-1 0,-4-5 63,1-3 76,-6-2 0,3-2 24,-1 0 1,-4-2-43,3-2 1,-3 1 23,-1-5 1,0 4-38,0-4 1,0-1 0,0-3-38,0-1 0,2 2 0,1 2 0,1 0-17,-1 0 1,-1-2 0,1-2 26,1 1 0,4-1 0,-3 1 0,-1-1 14,1 1 0,-2 0 0,4-1 0,0 1-7,0-1 1,-3-3 0,4-1 0,1 1-10,-3-2 0,6 2 0,-4-3 1,3 0 3,1-1 1,1 0 0,-1-5-5,1 0 1,0 0 0,3 0 0,0-1 12,-1-3 0,-1-3 0,0-5 0,1 0 0,3-1 29,2 1 0,-5 0 0,3-1 1,0 1 30,2 0 0,0-1 1,1 1-1,-1 1-128,0 3 1,2-2 0,-4 5 0,1-2-58,3-2 1,0-2 0,0-1 0,-1-1-74,1 1 1,2 0 0,1-1-1,-1 1 160,1 0 0,0 1 1,0 1-1,-1 2 68,-4-1 0,4-1 1,-3 0-12,2 2 1,1 6-1,-2-2 1,-3 1-49,-1-1 0,0 3 0,-3-3 1,2 3-1,-2 1-2,-1 0 0,-2 1 0,2 2 0,0 1-21,-2-1 1,6 0 0,-7 0-1,0 1 9,0-1 1,6-1 0,-7-2-1,1 1 12,4 4 0,-3-4 0,5 4 0,-3-3-6,-2 3 1,1-2 0,-1 5 0,1 2-9,-1 1 0,-4 2 1,1 0-1,-1 3 25,-1 1 1,0 1 0,-5-3-8,3 2 0,3-1 0,-3-3 0,1 0-4,-1-1 1,5 1 0,-3-1 0,1 1-7,1-1 1,-2 1 0,2 1-1,-2 1-17,-1 2 1,-2 4 0,-3-3 2,3 1 9,-2 2-6,3 4 12,-5 0 1279,0 0-1081,0 6-46,0-5 0,2 5-46,2-6 0,-1 0 0,3-2-33,0-2 1,0 3 0,-2-3-20,4 2 1,-1 2-1,1 0 74,2 0 0,-3 0-29,1 0 0,0 0 0,5 0 24,-1 0 0,1 0 0,-1 0 1,1 0-26,-1 0 1,5 0 0,1 0 0,1 0-1,3 0 1,1-1 94,2-3 0,0 2 0,1-3-84,3-1 1,-1 5 0,5-3 0,0 2-17,-1 2 1,3 0 0,-5 0-1,2 0 2,3 0 0,-1 0 0,1-1 0,-4-2-31,0-1 1,3-2 0,1 4 0,2-4-73,1-1 0,6 5 0,-5-4 51,3 0 0,0 4 0,2-5 0,0 1 0,1 2 19,2-1 0,1 3 0,2-2 1,-1 3-1,1-1 33,0-2 0,-4 3-224,-1-3 0,-5 2 1,2 2-1,-4 0 1,-2 0-703,-3 0 0,-2 2 0,-8 0 0,-2 3-1253,-4-3 0,1 0 0,-2-2-330,-1 0 0,5-6 0,-1-1 1</inkml:trace>
  <inkml:trace contextRef="#ctx0" brushRef="#br0" timeOffset="11942">18103 11676 8355,'-6'8'45,"-1"1"0,-1-1 2161,0-1-1068,5-1-624,-3-6 1,8-6 0,2-2-249,4-3 1,-1-2 0,1-1 0,2-2-1,1-5-36,1-2 0,5-9 1,1-5-1,1-8-54,3-3 1,2-11 0,2-6 0,2-6-6,1-5 0,10-7 1,-2-2-1,2-5-65,-1-1 1,-19 42 0,-2 1 0,16-35 0,-4 3 12,-2 2 1,-7 9-1,0 4 1,-2 6 0,-3 7-357,-1 5 1,-2 4 0,1 7 55,-1 3 1,-4 2 0,-1 6 0,-1 2 0,-2 2-4,1 5 0,-3 6 168,2 2 0,-1 5-86,1-1 96,-3 2 147,5 8 0,-6 1 15,0 5 0,1-5 103,3-3 1,-1-2 65,5-2 0,1 0-184,3 0 1,1-2-1,-1 0 1,0-3 39,1 3 1,1-4 0,2 2-81,5 1 1,-2-2-1,2 0 1,3 3 5,3 0 0,1-2 1,5 0-1,3 1 1,4 2-1,6 0 84,2-4 1,7 3-120,3-7 0,3 5 0,1-4 0,2-2 0,1-1 79,1-1 1,9 3-1,-3 3 1,0 0-68,1 3 1,2 2 0,2 1 0,2 0 0,-1 0-14,3 0 0,-1 0 0,3 0-55,-4 0 0,1 0 0,-2-2 1,0 0 57,-2-2 1,0-6 0,1 2 116,2-3 0,-3 2 0,-3 1 0,5-2 0,-1 1 0,2-1 229,-2 2 1,-8 5-321,6-1 1,-4 2 0,-1 2 0,-4 0 0,-2 0 0,-3 0-122,-3 0 1,-2 5 56,-2-1 0,-5 0 0,2-4 0,-3 0 1,-5 0-472,-3 0 0,-8 0 0,-4 0 1,-6 0-1139,-6 0 0,-5 0 0,-7 0-597,-8 0 1,-12 4 70,-9 0 1,-6 6 0,-6-3 0</inkml:trace>
  <inkml:trace contextRef="#ctx0" brushRef="#br0" timeOffset="13427">20254 6441 8355,'13'-8'-1147,"-2"0"0,-1-1 820,-2 2 327,-5-4 0,2 4 0,-5-5 0</inkml:trace>
  <inkml:trace contextRef="#ctx0" brushRef="#br0" timeOffset="14233">20205 6280 8355,'-13'0'1748,"2"1"-148,3 3 1,2-1-1090,6 5 1,0 0-1,0 5-240,0-1 1,0-3 0,0-1-134,0 2 0,0 2 0,0 3 1,0 3-31,0 1 1,0 6 0,0 6-1,-1 2 1,-3 6-26,-4 5 1,1 6 0,-2 3 0,0 4 15,-2 0 1,-2 8-1,1-3 1,-1 1-57,1 1 1,4-7 0,-1-2 0,0-3-33,-2-2 1,2 0 0,2-11-1,2-5-112,2-2 0,2-7 0,1-6-249,0-1 0,1-3 334,3-7 0,-1-3 0,4-10 11,-2-3 0,5-8 0,-2-5 0,3-3 20,2 0 1,-1 3 0,1 1 0,1 3 115,2 1 0,4 4 0,4 2 1,3 3-1,0 2 12,2 2 1,7 2 0,0 2 0,6 2-79,2 1 1,2 1 0,5-2 0,0 1 4,-1-1 1,5-2-1,-4 1 1,7 1 17,1 1 0,1 0 0,2-3 0,0 3 242,0 5 0,1 2 0,0 1 1,2 2-88,2 3 1,0-2 0,0 4 0,2 1-355,0-1 0,3-4 0,-6 2 0,-1-5 1,-3-4-1,-4-2 0,-4-2-1630,-3 0 0,-2 0-717,-4-4 0,-2-5 1,-6-2-1</inkml:trace>
  <inkml:trace contextRef="#ctx0" brushRef="#br0" timeOffset="14871">20615 6217 8355,'9'17'368,"-1"0"1,-3 0 0,6 0 0,3 4-103,0 2 1,5 2-1,3 0 1,5-1-1,3-2-1623,2-2 0,-4-10 0,2 1 0</inkml:trace>
  <inkml:trace contextRef="#ctx0" brushRef="#br0" timeOffset="16019">17282 7038 8355,'0'6'66,"0"-6"121,0-7 1,0-4 0,1-2 0,3 1 0,6-1 0,4 1-1,2 1-56,-1 3 1,1 1-154,0 2 0,-2 3 0,3-5 0,-4 1 0,1 2 0,1 0 247,2 0 0,4 0-126,-5 4 1,6 1 0,-1 2 0,4 4-1,3 4 1,2 7 0,2 4 438,2 3-522,-3 0 1,5 4 0,-4 1-1,1 2 1,-1 1 0,-1 2 29,1 2 0,-3-1 0,3 8-96,-2-1 0,-1 4 0,-4-2-97,0 4 1,-6 0 0,-1 1-1,-1 1 89,0 3 0,-1-5 1,-5 3-1,-1 1 0,-3-2 1,0 0-63,0-1 1,-5 1 0,3 1-73,-4 2 1,-2 5 0,-2-1 120,-1 3 0,-6-3 1,2-1-1,-3-2 51,-2-2 1,1-2 0,-2-1 0,-1-1 48,-2 1 0,1-4 0,3-1 0,1 2 18,-1 2 1,6 0 0,2 0 0,1-2 0,0 0 0,1 2 0,3 4 325,4-1 0,1-1-353,4-1 1,6 0 0,-3-2 0,4-1 0,2-1 0,1-1 0,2 1-237,-1 0 169,1-6 1,0 7 0,0-6-1,-1-1 1,0-1 0,-2-2-90,0 1 151,-5-7 1,5 0 0,-5-8 0,-2-1-31,-3-1 1,2-6 0,-5 0 0,1-4-27,-1-2 1,0-1 0,-5 4 86,0 1 0,0-5 0,0 0 41,0 2 0,-2-3 0,-2 1 0,-4 1 0,-3-2 115,-2-3-180,1 3 0,-1-6 0,1 3 0,-1-2 1,1-2-1,-2 0 0,-1-2 99,-2-2-117,-5-3 0,4-5 0,-4-1 75,2 1 1,0-1-1,-1 1 1,3-1 2,0 1 1,5 0-1,-4 1 1,3 1 356,2 2 0,4 1 398,-1-2-833,6 4 0,3 6 0,9 3 0,2 6 1,1 4-1,2 4 0,3 0 0,3 1 527,4 0-488,1 2 1,0 3 0,0-2 0,-1-3 0,1-1-1,0-4 1,0-4 186,0-6 0,0-3-292,0-1 0,0-5-346,-1-4 1,3-7 0,2-4 0,4 0-1381,3-1 1,3 0 860,2-4 0,-2 0 0,4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79733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737" y="0"/>
            <a:ext cx="3169810" cy="479733"/>
          </a:xfrm>
          <a:prstGeom prst="rect">
            <a:avLst/>
          </a:prstGeom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3DED33-B53B-4D77-AA5A-746924BD0650}" type="datetimeFigureOut">
              <a:rPr lang="en-US" altLang="en-US"/>
              <a:pPr/>
              <a:t>9/28/16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859" y="4559916"/>
            <a:ext cx="5853483" cy="4320867"/>
          </a:xfrm>
          <a:prstGeom prst="rect">
            <a:avLst/>
          </a:prstGeom>
        </p:spPr>
        <p:txBody>
          <a:bodyPr vert="horz" lIns="96656" tIns="48328" rIns="96656" bIns="4832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830"/>
            <a:ext cx="3169810" cy="479733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BDB04E-C740-4592-BA3B-E484B4208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183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486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defTabSz="963486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defTabSz="963486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defTabSz="963486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defTabSz="963486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defTabSz="96348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defTabSz="96348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defTabSz="96348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defTabSz="96348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918B38B-CE2A-45BB-9FDF-A29A7129F26A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27865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039A57-AE37-4BA0-B3FF-55CE3B01946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5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3C468E7-B736-4D0F-AC4D-68D5F7F678D8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99298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PCI originally mandated level-triggered due to this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9BDDC85-75FB-40FF-8459-4FBC0935F309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55074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PCI originally mandated level-triggered due to this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7D17C08-4E1C-45C4-A8CC-636BD412114F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94832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05EF408-1913-4F90-89B3-4A8AA97C75C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04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90B9B1C-7CC1-4927-A941-91135B6EDB81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27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1E39771-B84D-432C-85B1-833D1B04F349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97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62D2F6A-FB52-48F6-9631-9D28887FD4B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11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BDA3075-CAF4-4248-990E-CD9EDA6D8328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11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F6CA484-D6C9-4346-BC3C-BEDDAFAD7838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5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1842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defTabSz="961842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defTabSz="961842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defTabSz="961842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defTabSz="961842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defTabSz="96184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defTabSz="96184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defTabSz="96184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defTabSz="96184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E653D0-6529-4811-8395-DDF883363285}" type="slidenum">
              <a:rPr lang="en-US" altLang="en-US" sz="1300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58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A9AC1D5-B1F9-4A36-B05B-552BCDCC4C75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16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8456A35-6FBB-40E3-87D3-F61A1C61568C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06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D717E78-E5ED-4990-BDB7-3000F0E3FB5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7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4708387-2CF7-46E8-B5A7-DB0C3BBE272C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66492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F2CAA2F-17AA-4331-857C-06D1125FE100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53970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1868B85-F920-41D1-8E54-91EAD50A17D1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096580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BDBEEB2-170C-4601-99FE-8E6B11E4459D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10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2EBC5AD-2DAF-4B30-B2A4-87EB46F43F06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98998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EEAB00C-56E0-4323-BD22-26F3A6AD7A33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0183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EE98B1F-0448-4EFD-96F4-A24DB5730313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7CF847C-CE68-4E20-800E-924B4332F78A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92746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ICTR: shows the number of interrupt lines the NVIC supports (up to 240)</a:t>
            </a:r>
          </a:p>
          <a:p>
            <a:r>
              <a:rPr lang="en-US" altLang="en-US" smtClean="0"/>
              <a:t>ISER/ICER: enable/disable external interrupts</a:t>
            </a:r>
          </a:p>
          <a:p>
            <a:r>
              <a:rPr lang="en-US" altLang="en-US" smtClean="0"/>
              <a:t>ISPR/ICPR: Set and cleared by HW and/or SW</a:t>
            </a:r>
          </a:p>
          <a:p>
            <a:r>
              <a:rPr lang="en-US" altLang="en-US" smtClean="0"/>
              <a:t>IABR: Set and cleared by hardware automatically (verify)</a:t>
            </a:r>
          </a:p>
          <a:p>
            <a:r>
              <a:rPr lang="en-US" altLang="en-US" smtClean="0"/>
              <a:t>IPR: Sets priorities for the interrupts</a:t>
            </a:r>
          </a:p>
          <a:p>
            <a:r>
              <a:rPr lang="en-US" altLang="en-US" smtClean="0"/>
              <a:t>AIRC: vector access key, priority group, reset request,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73CCCCF-16DF-4396-B7B8-48E927BE2B67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12258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Set corresponding bit to </a:t>
            </a: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9983548-42B7-463E-8F61-63ADB875E67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466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A3C775B-C778-40DE-BA52-8820AD0C426C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33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467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E3E69E0-8DE2-470A-A441-FFD588003D4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392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Set corresponding bit to </a:t>
            </a: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406EB95-71D3-44E9-A9A3-1065C0F7D70D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35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416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B081445-A67D-4ADC-968F-C9E37DBFA352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125079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666342E-B470-4DC7-A998-005A19695C22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243367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C07831D-B0DD-4764-A990-665D70CEFF1B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529428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70B3BC7-739C-4C3F-82C5-60A15A3BCC22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436249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C489F58-F7A7-4B17-9E3E-97EE040D4756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8603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Times New Roman" panose="02020603050405020304" pitchFamily="18" charset="0"/>
              </a:rPr>
              <a:t>	mov r0, #0x4  % PB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	mov r1, #0x5  % LED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loop:	ldr r2, [r0, #0]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	str r2 [r1, #0]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	b loop</a:t>
            </a:r>
          </a:p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7A51880-49E4-414D-9AE0-A5EF6F956BA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707489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FCAF74D-E5CF-4A97-B29F-7994326CB8DE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363707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583DE09-B008-4480-AFEB-83AFE554DEB1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899953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A24FDB2-7A79-4F1A-A2CF-99D2B77AB476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215380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5907B20-06B8-4383-B09A-18622C714689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46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316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AF03883-75D8-4DA0-A529-39DAAEF92B45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964048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84A66B2-7B80-4511-9A74-293FED25BDD9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62600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4B25056-C3CC-48F9-9673-D71CB7390A8C}" type="slidenum">
              <a:rPr lang="en-US" altLang="en-US" sz="1200"/>
              <a:pPr eaLnBrk="1" hangingPunct="1"/>
              <a:t>49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20331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0A01C44-EC64-456A-9630-9C3067706B48}" type="slidenum">
              <a:rPr lang="en-US" altLang="en-US" sz="1200"/>
              <a:pPr eaLnBrk="1" hangingPunct="1"/>
              <a:t>50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780615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552EE0-4F1D-40D9-9F9F-B77EAF4ECE12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325753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4C92458-64E3-47B8-BD20-15BDB80D7D92}" type="slidenum">
              <a:rPr lang="en-US" altLang="en-US" sz="1200"/>
              <a:pPr eaLnBrk="1" hangingPunct="1"/>
              <a:t>52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36918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Times New Roman" panose="02020603050405020304" pitchFamily="18" charset="0"/>
              </a:rPr>
              <a:t>LDR	% Assume PBS changes just after sampling, so latency = 1 cycle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STR	% latency += 1 cycle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B	% latency += 1 cycle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r>
              <a:rPr lang="en-US" altLang="en-US" smtClean="0">
                <a:latin typeface="Times New Roman" panose="02020603050405020304" pitchFamily="18" charset="0"/>
              </a:rPr>
              <a:t>Delay? So LDR (1, just missed) + STR (1) + B (1) + LDR (1) + STR (1) ~ 5 cycles asymptotic worst case 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Efficiency?  Well, its basically zero since we’re not doing any useful work, so ~ 0%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r>
              <a:rPr lang="en-US" altLang="en-US" smtClean="0">
                <a:latin typeface="Times New Roman" panose="02020603050405020304" pitchFamily="18" charset="0"/>
              </a:rPr>
              <a:t>LDR	% Assume PBS changes just after sampling, so latency = 1 cycle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STR	% latency += 1 cycle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BL	% latency += 100 cycles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B	% latency += 1 cycle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r>
              <a:rPr lang="en-US" altLang="en-US" smtClean="0">
                <a:latin typeface="Times New Roman" panose="02020603050405020304" pitchFamily="18" charset="0"/>
              </a:rPr>
              <a:t>Delay? So LDR (1, just missed) + STR (1) + BL (100) + B (1) + LDR (1) + STR (1) ~ 105 cycles asymptotic worst case 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Efficiency?  BL (100) / [LDR (1) + STR (1) + BL (100) + B (1)] ~ 100/103, so ~ 97%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A08301B-5059-4381-83B1-1CF202BAAAE1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976375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FDF7CC5-0C8A-4848-B3CC-0224F98EB5C9}" type="slidenum">
              <a:rPr lang="en-US" altLang="en-US" sz="1200"/>
              <a:pPr eaLnBrk="1" hangingPunct="1"/>
              <a:t>53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876836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58B36D6-F92E-4F66-8F4B-A2C9B3CA54D1}" type="slidenum">
              <a:rPr lang="en-US" altLang="en-US" sz="1200"/>
              <a:pPr eaLnBrk="1" hangingPunct="1"/>
              <a:t>54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48953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76F8E7D-6FD3-4498-BCDC-22A32284A3C9}" type="slidenum">
              <a:rPr lang="en-US" altLang="en-US" sz="1200"/>
              <a:pPr eaLnBrk="1" hangingPunct="1"/>
              <a:t>55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637982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1E85D40-6656-402F-AFC3-086F954FD7E1}" type="slidenum">
              <a:rPr lang="en-US" altLang="en-US" sz="1200"/>
              <a:pPr eaLnBrk="1" hangingPunct="1"/>
              <a:t>56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801543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0E33FED-E9F1-47B8-B265-9147D1D2EA74}" type="slidenum">
              <a:rPr lang="en-US" altLang="en-US" sz="1200"/>
              <a:pPr eaLnBrk="1" hangingPunct="1"/>
              <a:t>57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656943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BD98E82-489D-44FF-ADB4-79BC8D6FA238}" type="slidenum">
              <a:rPr lang="en-US" altLang="en-US" sz="1200"/>
              <a:pPr eaLnBrk="1" hangingPunct="1"/>
              <a:t>58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125478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DD2D387-67D1-4D23-9FD0-2EF0E349FB47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59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2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97A5E0D-6ACC-4836-9C1D-0EE723D427F1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29901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9632EF7-BB30-4E95-BE70-229CF328F62D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33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5E5A8C8-DF45-4604-8DD9-907BF73F4133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23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473" indent="-29595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3805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27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0849" indent="-236761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D06428F-F2C0-450F-BB5A-8747D92DACE2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1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2A0734-8219-454C-86D5-A85E6B2CED31}" type="datetimeFigureOut">
              <a:rPr lang="en-US" altLang="en-US"/>
              <a:pPr/>
              <a:t>9/28/16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2A885-5CAB-40CC-967E-7319CE342E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8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9725D4-DA37-4B0C-96CC-BB1F943D1404}" type="datetimeFigureOut">
              <a:rPr lang="en-US" altLang="en-US"/>
              <a:pPr/>
              <a:t>9/28/16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3F4EF-C81E-40CF-B99D-3A2A48FD0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17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8DB6A0-5C21-40C8-A17E-BF6EC61204A1}" type="datetimeFigureOut">
              <a:rPr lang="en-US" altLang="en-US"/>
              <a:pPr/>
              <a:t>9/28/16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85B0F-D8DA-4D32-A186-1ED1D5621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297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2F84D6B-2E9C-42A7-8617-6B7015138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719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2B188E4-2C23-4CD8-B919-E26C01AC6C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82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6FADF6F-31A6-44E7-B342-0E75FC2C7B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618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B64F5C5-759F-443A-B4BE-F1865E1C2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353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9174AAE-F6D7-4D82-B2EA-7B51056C5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564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8EDB9F5-F9EB-429A-BA35-631393E50A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117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591CCF7-F28B-4A70-8369-27F639612C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818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699FD75-F23E-43EA-B22C-31D590584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54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8DB7D-A5BA-4D35-8B7D-E4C94C130429}" type="datetimeFigureOut">
              <a:rPr lang="en-US" altLang="en-US"/>
              <a:pPr/>
              <a:t>9/28/16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BD20D-2113-458B-B9B3-9FAB1C4FB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03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667BDF5-438B-43C1-BEDF-7B53219F5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655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D483748-54E8-483B-8A43-398552AA4C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784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76200"/>
            <a:ext cx="22193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863" y="76200"/>
            <a:ext cx="6508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4B02D38-654E-45C8-89DB-789368DE0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620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90600"/>
            <a:ext cx="73152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F7EE442-7939-4B40-A253-BB7BB127E4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696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8912E42-F806-4A48-A571-CAA259BFC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217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0DD9CF7-8D8C-4B5B-9217-9636C1B01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743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DB86495-E3F3-48A8-BA42-BA3C56459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217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429B3EA-7B5F-4BB9-9963-413E31EF1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085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D2D1355-C58B-4AB9-B6F0-D7D8C6403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294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3A113E2-A194-43E9-9199-91497CF28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51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748EFD-6435-4E59-AEAF-01853EA3B469}" type="datetimeFigureOut">
              <a:rPr lang="en-US" altLang="en-US"/>
              <a:pPr/>
              <a:t>9/28/16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C2237-3F36-4813-8479-1D6BBFEDB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663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7470617-18C2-4C48-BCF2-39294638C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422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F74F2DB-EFC4-4132-A683-8C0EF19211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84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85E38F2-6DE4-4C8A-80A5-A89AB2F51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73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042BC4C-A3CF-4D38-9F5D-86D96B495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718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6FD9C7F-3E63-4848-A9BC-2DE7C3A91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28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76200"/>
            <a:ext cx="22193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863" y="76200"/>
            <a:ext cx="6508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F35F5D2-9C7C-4D05-B7EE-3DDD0E7F75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090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90600"/>
            <a:ext cx="73152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FBF049A-B431-4AA7-B578-D9229F3AA5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476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DF65EC2-0FFA-4587-98B4-A15B92C08E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87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4AE1C-B16E-4238-9BCB-162B7E70F80B}" type="datetimeFigureOut">
              <a:rPr lang="en-US" altLang="en-US"/>
              <a:pPr/>
              <a:t>9/28/16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D4055-853D-4878-88F6-C5E2AAD2E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85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1BEDDB-AA3B-4391-BC1F-18BDAC694DD2}" type="datetimeFigureOut">
              <a:rPr lang="en-US" altLang="en-US"/>
              <a:pPr/>
              <a:t>9/28/16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E0C9F-CAC4-453E-9597-8F5BA7AA9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01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AA1C89-3BAD-4472-8A01-B0A12F1BFBA3}" type="datetimeFigureOut">
              <a:rPr lang="en-US" altLang="en-US"/>
              <a:pPr/>
              <a:t>9/28/16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F4743-1471-4795-BA47-908295EE1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80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0624A-A210-40C3-84D8-6CD8A5DCA26E}" type="datetimeFigureOut">
              <a:rPr lang="en-US" altLang="en-US"/>
              <a:pPr/>
              <a:t>9/28/16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74105-597A-43FA-A52B-A1F354686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1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64B86-DD21-490A-987C-C539DD3FF5E3}" type="datetimeFigureOut">
              <a:rPr lang="en-US" altLang="en-US"/>
              <a:pPr/>
              <a:t>9/28/16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C4266-E770-49FC-8FD6-0E224A1CA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75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58CFC-899A-45BF-873F-AEBE36BA9F0C}" type="datetimeFigureOut">
              <a:rPr lang="en-US" altLang="en-US"/>
              <a:pPr/>
              <a:t>9/28/16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723F2-23F1-4F8F-85D7-5A33E0773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70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82CB052-4CB3-448A-965B-99B61046C2AD}" type="datetimeFigureOut">
              <a:rPr lang="en-US" altLang="en-US"/>
              <a:pPr/>
              <a:t>9/28/16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E313C7B-6F4C-4F14-9D27-E9C6478868C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2" descr="C:\Users\David\Desktop\blockM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134938"/>
            <a:ext cx="6826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5550" y="6538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 b="1">
                <a:solidFill>
                  <a:srgbClr val="B2B2B2"/>
                </a:solidFill>
                <a:latin typeface="Trebuchet MS" panose="020B0603020202020204" pitchFamily="34" charset="0"/>
              </a:defRPr>
            </a:lvl1pPr>
          </a:lstStyle>
          <a:p>
            <a:fld id="{939CB291-9093-422C-95BE-B95B50F1B1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31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76200"/>
            <a:ext cx="8880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3319" name="Picture 2" descr="C:\Users\David\Desktop\blockM.gif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134938"/>
            <a:ext cx="6826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  <p:sldLayoutId id="214748419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rgbClr val="000000"/>
                </a:solid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5550" y="6538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 b="1">
                <a:solidFill>
                  <a:srgbClr val="B2B2B2"/>
                </a:solidFill>
                <a:latin typeface="Trebuchet MS" panose="020B0603020202020204" pitchFamily="34" charset="0"/>
              </a:defRPr>
            </a:lvl1pPr>
          </a:lstStyle>
          <a:p>
            <a:fld id="{EE55468C-AFCC-4705-BFD7-D4D27FDE52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765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76200"/>
            <a:ext cx="8880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7655" name="Picture 2" descr="C:\Users\David\Desktop\blockM.gif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88900"/>
            <a:ext cx="682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0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customXml" Target="../ink/ink6.xml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customXml" Target="../ink/ink8.xml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customXml" Target="../ink/ink9.xml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customXml" Target="../ink/ink12.xml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customXml" Target="../ink/ink14.xml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customXml" Target="../ink/ink16.xml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customXml" Target="../ink/ink17.xml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86868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0066"/>
                </a:solidFill>
                <a:latin typeface="Trebuchet MS" panose="020B0603020202020204" pitchFamily="34" charset="0"/>
              </a:rPr>
              <a:t>EECS 373</a:t>
            </a:r>
          </a:p>
          <a:p>
            <a:pPr eaLnBrk="1" hangingPunct="1"/>
            <a:r>
              <a:rPr lang="en-US" altLang="en-US" sz="3200" dirty="0">
                <a:solidFill>
                  <a:srgbClr val="000066"/>
                </a:solidFill>
                <a:latin typeface="Trebuchet MS" panose="020B0603020202020204" pitchFamily="34" charset="0"/>
              </a:rPr>
              <a:t>Design of Microprocessor-Based Systems</a:t>
            </a:r>
          </a:p>
          <a:p>
            <a:pPr eaLnBrk="1" hangingPunct="1"/>
            <a:endParaRPr lang="en-US" altLang="en-US" sz="22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2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2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200" dirty="0" smtClean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Ron </a:t>
            </a:r>
            <a:r>
              <a:rPr lang="en-US" altLang="en-US" sz="2800" dirty="0" err="1" smtClean="0">
                <a:solidFill>
                  <a:srgbClr val="000066"/>
                </a:solidFill>
                <a:latin typeface="Trebuchet MS" panose="020B0603020202020204" pitchFamily="34" charset="0"/>
              </a:rPr>
              <a:t>Dreslinski</a:t>
            </a:r>
            <a:endParaRPr lang="en-US" altLang="en-US" sz="2200" dirty="0" smtClean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en-US" sz="2200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University </a:t>
            </a:r>
            <a:r>
              <a:rPr lang="en-US" altLang="en-US" sz="2200" dirty="0">
                <a:solidFill>
                  <a:srgbClr val="000066"/>
                </a:solidFill>
                <a:latin typeface="Trebuchet MS" panose="020B0603020202020204" pitchFamily="34" charset="0"/>
              </a:rPr>
              <a:t>of Michigan</a:t>
            </a:r>
          </a:p>
          <a:p>
            <a:pPr eaLnBrk="1" hangingPunct="1"/>
            <a:endParaRPr lang="en-US" altLang="en-US" sz="22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2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2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en-US" sz="2200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Lecture 6 &amp; 7: Interrupts (end of slides on Wednesday)</a:t>
            </a:r>
          </a:p>
          <a:p>
            <a:pPr eaLnBrk="1" hangingPunct="1"/>
            <a:r>
              <a:rPr lang="en-US" sz="2200" dirty="0" smtClean="0">
                <a:solidFill>
                  <a:srgbClr val="000066"/>
                </a:solidFill>
              </a:rPr>
              <a:t>September 26</a:t>
            </a:r>
            <a:r>
              <a:rPr lang="en-US" sz="2200" baseline="30000" dirty="0" smtClean="0">
                <a:solidFill>
                  <a:srgbClr val="000066"/>
                </a:solidFill>
              </a:rPr>
              <a:t>th</a:t>
            </a:r>
            <a:r>
              <a:rPr lang="en-US" sz="2200" dirty="0" smtClean="0">
                <a:solidFill>
                  <a:srgbClr val="000066"/>
                </a:solidFill>
              </a:rPr>
              <a:t> &amp; 28</a:t>
            </a:r>
            <a:r>
              <a:rPr lang="en-US" sz="2200" baseline="30000" dirty="0" smtClean="0">
                <a:solidFill>
                  <a:srgbClr val="000066"/>
                </a:solidFill>
              </a:rPr>
              <a:t>th</a:t>
            </a:r>
            <a:r>
              <a:rPr lang="en-US" sz="2200" dirty="0" smtClean="0">
                <a:solidFill>
                  <a:srgbClr val="000066"/>
                </a:solidFill>
              </a:rPr>
              <a:t> </a:t>
            </a:r>
          </a:p>
          <a:p>
            <a:pPr eaLnBrk="1" hangingPunct="1"/>
            <a:r>
              <a:rPr lang="en-US" altLang="en-US" sz="2000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     Exceptions</a:t>
            </a:r>
            <a:r>
              <a:rPr lang="en-US" altLang="en-US" sz="2000" dirty="0">
                <a:solidFill>
                  <a:srgbClr val="000066"/>
                </a:solidFill>
                <a:latin typeface="Trebuchet MS" panose="020B0603020202020204" pitchFamily="34" charset="0"/>
              </a:rPr>
              <a:t>, Traps, Faults </a:t>
            </a:r>
            <a:r>
              <a:rPr lang="en-US" altLang="en-US" sz="2000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&amp; ARM’s </a:t>
            </a:r>
            <a:r>
              <a:rPr lang="en-US" altLang="en-US" sz="2000" dirty="0">
                <a:solidFill>
                  <a:srgbClr val="000066"/>
                </a:solidFill>
                <a:latin typeface="Trebuchet MS" panose="020B0603020202020204" pitchFamily="34" charset="0"/>
              </a:rPr>
              <a:t>Nested Vectored Interrupt Controller</a:t>
            </a:r>
          </a:p>
        </p:txBody>
      </p:sp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2514600" y="6400800"/>
            <a:ext cx="5616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Slides developed in part by </a:t>
            </a:r>
            <a:r>
              <a:rPr lang="en-US" altLang="en-US" sz="1800" dirty="0" err="1" smtClean="0"/>
              <a:t>Prabal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Dutta</a:t>
            </a:r>
            <a:r>
              <a:rPr lang="en-US" altLang="en-US" sz="1800" dirty="0" smtClean="0"/>
              <a:t> and Mark </a:t>
            </a:r>
            <a:r>
              <a:rPr lang="en-US" altLang="en-US" sz="1800" dirty="0" err="1" smtClean="0"/>
              <a:t>Brehob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basic types of interrupts</a:t>
            </a:r>
            <a:br>
              <a:rPr lang="en-US" altLang="en-US" smtClean="0"/>
            </a:br>
            <a:r>
              <a:rPr lang="en-US" altLang="en-US" smtClean="0"/>
              <a:t>(1/2)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Those caused by an instruction</a:t>
            </a:r>
          </a:p>
          <a:p>
            <a:pPr lvl="1" eaLnBrk="1" hangingPunct="1"/>
            <a:r>
              <a:rPr lang="en-US" altLang="en-US" sz="2400" smtClean="0"/>
              <a:t>Examples:</a:t>
            </a:r>
          </a:p>
          <a:p>
            <a:pPr lvl="2" eaLnBrk="1" hangingPunct="1"/>
            <a:r>
              <a:rPr lang="en-US" altLang="en-US" sz="2400" smtClean="0"/>
              <a:t>TLB miss</a:t>
            </a:r>
          </a:p>
          <a:p>
            <a:pPr lvl="2" eaLnBrk="1" hangingPunct="1"/>
            <a:r>
              <a:rPr lang="en-US" altLang="en-US" sz="2400" smtClean="0"/>
              <a:t>Illegal/unimplemented instruction</a:t>
            </a:r>
          </a:p>
          <a:p>
            <a:pPr lvl="2" eaLnBrk="1" hangingPunct="1"/>
            <a:r>
              <a:rPr lang="en-US" altLang="en-US" sz="2400" smtClean="0"/>
              <a:t>div by 0</a:t>
            </a:r>
          </a:p>
          <a:p>
            <a:pPr lvl="2" eaLnBrk="1" hangingPunct="1"/>
            <a:r>
              <a:rPr lang="en-US" altLang="en-US" sz="2400" smtClean="0"/>
              <a:t>SVC (supervisor call, e.g.: SVC #3)</a:t>
            </a:r>
          </a:p>
          <a:p>
            <a:pPr lvl="1" eaLnBrk="1" hangingPunct="1"/>
            <a:r>
              <a:rPr lang="en-US" altLang="en-US" sz="2400" smtClean="0"/>
              <a:t>Names:</a:t>
            </a:r>
          </a:p>
          <a:p>
            <a:pPr lvl="2" eaLnBrk="1" hangingPunct="1"/>
            <a:r>
              <a:rPr lang="en-US" altLang="en-US" sz="2400" smtClean="0"/>
              <a:t>Trap, exception</a:t>
            </a:r>
          </a:p>
          <a:p>
            <a:pPr lvl="1" eaLnBrk="1" hangingPunct="1"/>
            <a:endParaRPr lang="en-US" altLang="en-US" sz="2800" smtClean="0"/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basic types of interrupts</a:t>
            </a:r>
            <a:br>
              <a:rPr lang="en-US" altLang="en-US" smtClean="0"/>
            </a:br>
            <a:r>
              <a:rPr lang="en-US" altLang="en-US" smtClean="0"/>
              <a:t>(2/2)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Those caused by the external world</a:t>
            </a:r>
          </a:p>
          <a:p>
            <a:pPr lvl="1" eaLnBrk="1" hangingPunct="1"/>
            <a:r>
              <a:rPr lang="en-US" altLang="en-US" sz="2400" smtClean="0"/>
              <a:t>External device</a:t>
            </a:r>
          </a:p>
          <a:p>
            <a:pPr lvl="1" eaLnBrk="1" hangingPunct="1"/>
            <a:r>
              <a:rPr lang="en-US" altLang="en-US" sz="2400" smtClean="0"/>
              <a:t>Reset button</a:t>
            </a:r>
          </a:p>
          <a:p>
            <a:pPr lvl="1" eaLnBrk="1" hangingPunct="1"/>
            <a:r>
              <a:rPr lang="en-US" altLang="en-US" sz="2400" smtClean="0"/>
              <a:t>Timer expires</a:t>
            </a:r>
          </a:p>
          <a:p>
            <a:pPr lvl="1" eaLnBrk="1" hangingPunct="1"/>
            <a:r>
              <a:rPr lang="en-US" altLang="en-US" sz="2400" smtClean="0"/>
              <a:t>Power failure</a:t>
            </a:r>
          </a:p>
          <a:p>
            <a:pPr lvl="1" eaLnBrk="1" hangingPunct="1"/>
            <a:r>
              <a:rPr lang="en-US" altLang="en-US" sz="2400" smtClean="0"/>
              <a:t>System error</a:t>
            </a:r>
          </a:p>
          <a:p>
            <a:pPr eaLnBrk="1" hangingPunct="1"/>
            <a:r>
              <a:rPr lang="en-US" altLang="en-US" sz="2800" smtClean="0"/>
              <a:t>Names:</a:t>
            </a:r>
          </a:p>
          <a:p>
            <a:pPr lvl="1" eaLnBrk="1" hangingPunct="1"/>
            <a:r>
              <a:rPr lang="en-US" altLang="en-US" sz="2400" smtClean="0"/>
              <a:t>interrupt, external interrupt</a:t>
            </a:r>
          </a:p>
          <a:p>
            <a:pPr eaLnBrk="1" hangingPunct="1"/>
            <a:endParaRPr lang="en-US" altLang="en-US" sz="2800" smtClean="0"/>
          </a:p>
          <a:p>
            <a:pPr lvl="1" eaLnBrk="1" hangingPunct="1"/>
            <a:endParaRPr lang="en-US" altLang="en-US" sz="2400" smtClean="0"/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External interrupt types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Two main types</a:t>
            </a:r>
          </a:p>
          <a:p>
            <a:pPr lvl="1"/>
            <a:r>
              <a:rPr lang="en-US" altLang="en-US" smtClean="0"/>
              <a:t>Level-triggered</a:t>
            </a:r>
          </a:p>
          <a:p>
            <a:pPr lvl="1"/>
            <a:r>
              <a:rPr lang="en-US" altLang="en-US" smtClean="0"/>
              <a:t>Edge-triggered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452D20B-0016-4313-A8F4-2D6F55B45B7C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12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Level-triggered interrupts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266700" y="762000"/>
            <a:ext cx="8686800" cy="4876800"/>
          </a:xfrm>
        </p:spPr>
        <p:txBody>
          <a:bodyPr/>
          <a:lstStyle/>
          <a:p>
            <a:r>
              <a:rPr lang="en-US" altLang="en-US" dirty="0" smtClean="0"/>
              <a:t>Basics:</a:t>
            </a:r>
          </a:p>
          <a:p>
            <a:pPr lvl="1"/>
            <a:r>
              <a:rPr lang="en-US" altLang="en-US" dirty="0" smtClean="0"/>
              <a:t>Signaled by asserting a line low or high</a:t>
            </a:r>
          </a:p>
          <a:p>
            <a:pPr lvl="1"/>
            <a:r>
              <a:rPr lang="en-US" altLang="en-US" dirty="0" smtClean="0"/>
              <a:t>Interrupting device drives line low or high and </a:t>
            </a:r>
            <a:r>
              <a:rPr lang="en-US" altLang="en-US" i="1" u="sng" dirty="0" smtClean="0"/>
              <a:t>holds it there until it is serviced</a:t>
            </a:r>
          </a:p>
          <a:p>
            <a:pPr lvl="1"/>
            <a:r>
              <a:rPr lang="en-US" altLang="en-US" dirty="0" smtClean="0"/>
              <a:t>Device </a:t>
            </a:r>
            <a:r>
              <a:rPr lang="en-US" altLang="en-US" dirty="0" err="1" smtClean="0"/>
              <a:t>deasserts</a:t>
            </a:r>
            <a:r>
              <a:rPr lang="en-US" altLang="en-US" dirty="0" smtClean="0"/>
              <a:t> when directed to or after serviced</a:t>
            </a:r>
          </a:p>
          <a:p>
            <a:pPr lvl="2"/>
            <a:r>
              <a:rPr lang="en-US" altLang="en-US" dirty="0" smtClean="0"/>
              <a:t>Requires some way to tell it to stop.</a:t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dirty="0" smtClean="0"/>
              <a:t>Sharing?</a:t>
            </a:r>
          </a:p>
          <a:p>
            <a:pPr lvl="1"/>
            <a:r>
              <a:rPr lang="en-US" altLang="en-US" dirty="0" smtClean="0"/>
              <a:t>Can share the line among multiple devices </a:t>
            </a:r>
          </a:p>
          <a:p>
            <a:pPr lvl="1"/>
            <a:r>
              <a:rPr lang="en-US" altLang="en-US" dirty="0" smtClean="0"/>
              <a:t>Often open-collector or </a:t>
            </a:r>
            <a:r>
              <a:rPr lang="en-US" altLang="en-US" dirty="0" err="1" smtClean="0"/>
              <a:t>HiZ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Active devices assert the line, inactive devices let the line float</a:t>
            </a:r>
          </a:p>
          <a:p>
            <a:pPr lvl="1"/>
            <a:r>
              <a:rPr lang="en-US" altLang="en-US" dirty="0" smtClean="0"/>
              <a:t>Easy to share line w/o losing interrupts</a:t>
            </a:r>
          </a:p>
          <a:p>
            <a:pPr lvl="1"/>
            <a:r>
              <a:rPr lang="en-US" altLang="en-US" dirty="0" smtClean="0"/>
              <a:t>But servicing increases CPU load </a:t>
            </a:r>
          </a:p>
          <a:p>
            <a:pPr lvl="1"/>
            <a:r>
              <a:rPr lang="en-US" altLang="en-US" dirty="0" smtClean="0"/>
              <a:t>And requires CPU to keep cycling through to check</a:t>
            </a:r>
          </a:p>
          <a:p>
            <a:pPr lvl="1"/>
            <a:r>
              <a:rPr lang="en-US" altLang="en-US" dirty="0" smtClean="0"/>
              <a:t>Different ISR costs suggests careful ordering of ISR checks </a:t>
            </a:r>
          </a:p>
          <a:p>
            <a:pPr lvl="1"/>
            <a:r>
              <a:rPr lang="en-US" altLang="en-US" dirty="0" smtClean="0"/>
              <a:t>Can’t detect a new interrupt when one is already asserted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7F18E2E-49A5-4CD1-932E-D2D5E215D921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13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073320" y="13320"/>
              <a:ext cx="5973840" cy="3048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8920" y="2520"/>
                <a:ext cx="5999040" cy="3074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5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5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5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5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5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5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Edge-triggered interrupts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4876800"/>
          </a:xfrm>
        </p:spPr>
        <p:txBody>
          <a:bodyPr/>
          <a:lstStyle/>
          <a:p>
            <a:r>
              <a:rPr lang="en-US" altLang="en-US" dirty="0" smtClean="0"/>
              <a:t>Basics:</a:t>
            </a:r>
          </a:p>
          <a:p>
            <a:pPr lvl="1"/>
            <a:r>
              <a:rPr lang="en-US" altLang="en-US" sz="1800" dirty="0" smtClean="0"/>
              <a:t>Signaled by a level *transition* (e.g. rising/falling edge)</a:t>
            </a:r>
          </a:p>
          <a:p>
            <a:pPr lvl="1"/>
            <a:r>
              <a:rPr lang="en-US" altLang="en-US" sz="1800" dirty="0" smtClean="0"/>
              <a:t>Interrupting device drives a pulse onto INT line</a:t>
            </a:r>
            <a:br>
              <a:rPr lang="en-US" altLang="en-US" sz="1800" dirty="0" smtClean="0"/>
            </a:br>
            <a:endParaRPr lang="en-US" altLang="en-US" sz="1800" dirty="0" smtClean="0"/>
          </a:p>
          <a:p>
            <a:r>
              <a:rPr lang="en-US" altLang="en-US" dirty="0" smtClean="0"/>
              <a:t>Sharing *is* possible</a:t>
            </a:r>
          </a:p>
          <a:p>
            <a:pPr lvl="1"/>
            <a:r>
              <a:rPr lang="en-US" altLang="en-US" sz="1800" dirty="0" smtClean="0"/>
              <a:t>INT line has a pull up and all devices are OC/OD.</a:t>
            </a:r>
          </a:p>
          <a:p>
            <a:pPr lvl="1"/>
            <a:r>
              <a:rPr lang="en-US" altLang="en-US" sz="1800" dirty="0" smtClean="0"/>
              <a:t>Could we miss an interrupt?  Maybe...if close in time</a:t>
            </a:r>
          </a:p>
          <a:p>
            <a:pPr lvl="1"/>
            <a:r>
              <a:rPr lang="en-US" altLang="en-US" sz="1800" dirty="0" smtClean="0"/>
              <a:t>What happens if interrupts merge?  Need one more ISR pass</a:t>
            </a:r>
          </a:p>
          <a:p>
            <a:pPr lvl="1"/>
            <a:r>
              <a:rPr lang="en-US" altLang="en-US" sz="1800" dirty="0" smtClean="0"/>
              <a:t>Easy to detect "new interrupts”</a:t>
            </a:r>
            <a:endParaRPr lang="en-US" altLang="ja-JP" sz="1800" dirty="0" smtClean="0"/>
          </a:p>
          <a:p>
            <a:pPr lvl="1"/>
            <a:r>
              <a:rPr lang="en-US" altLang="en-US" sz="1800" dirty="0" smtClean="0"/>
              <a:t>Pitfalls: spurious edges, missed edges</a:t>
            </a:r>
            <a:br>
              <a:rPr lang="en-US" altLang="en-US" sz="1800" dirty="0" smtClean="0"/>
            </a:br>
            <a:endParaRPr lang="en-US" altLang="en-US" sz="1800" dirty="0" smtClean="0"/>
          </a:p>
          <a:p>
            <a:r>
              <a:rPr lang="en-US" altLang="en-US" dirty="0" smtClean="0"/>
              <a:t>Source of "lockups" in early computers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D2D50B5-EE53-43CF-A99B-F4935357A339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14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531520" y="60120"/>
              <a:ext cx="6256080" cy="5813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0720" y="49320"/>
                <a:ext cx="6281280" cy="583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Exercise: Another case where polling is slow—sharing!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5791200"/>
          </a:xfrm>
        </p:spPr>
        <p:txBody>
          <a:bodyPr/>
          <a:lstStyle/>
          <a:p>
            <a:pPr eaLnBrk="1" hangingPunct="1"/>
            <a:r>
              <a:rPr lang="en-US" altLang="en-US" smtClean="0"/>
              <a:t>Assume you have</a:t>
            </a:r>
          </a:p>
          <a:p>
            <a:pPr lvl="1" eaLnBrk="1" hangingPunct="1"/>
            <a:r>
              <a:rPr lang="en-US" altLang="en-US" i="1" smtClean="0"/>
              <a:t>n</a:t>
            </a:r>
            <a:r>
              <a:rPr lang="en-US" altLang="en-US" smtClean="0"/>
              <a:t> possible interrupt sources</a:t>
            </a:r>
          </a:p>
          <a:p>
            <a:pPr lvl="1" eaLnBrk="1" hangingPunct="1"/>
            <a:r>
              <a:rPr lang="en-US" altLang="en-US" smtClean="0"/>
              <a:t>That all share a single interrupt line and/or handler</a:t>
            </a:r>
          </a:p>
          <a:p>
            <a:pPr lvl="1" eaLnBrk="1" hangingPunct="1"/>
            <a:r>
              <a:rPr lang="en-US" altLang="en-US" smtClean="0"/>
              <a:t>That all fire at about the same rate on average</a:t>
            </a:r>
          </a:p>
          <a:p>
            <a:pPr lvl="1" eaLnBrk="1" hangingPunct="1"/>
            <a:r>
              <a:rPr lang="en-US" altLang="en-US" smtClean="0"/>
              <a:t>And that require about the same amount of time to poll</a:t>
            </a:r>
          </a:p>
          <a:p>
            <a:pPr eaLnBrk="1" hangingPunct="1"/>
            <a:r>
              <a:rPr lang="en-US" altLang="en-US" smtClean="0"/>
              <a:t>The handler might look something like this</a:t>
            </a:r>
          </a:p>
          <a:p>
            <a:pPr eaLnBrk="1" hangingPunct="1">
              <a:buFontTx/>
              <a:buNone/>
            </a:pPr>
            <a:endParaRPr lang="en-US" altLang="en-US" sz="1600" smtClean="0"/>
          </a:p>
          <a:p>
            <a:pPr eaLnBrk="1" hangingPunct="1">
              <a:buFontTx/>
              <a:buNone/>
            </a:pPr>
            <a:r>
              <a:rPr lang="en-US" altLang="en-US" sz="1600" smtClean="0"/>
              <a:t>	isr_handler:	bl	chk_interrupt_src_1		% 100 cycles</a:t>
            </a:r>
          </a:p>
          <a:p>
            <a:pPr eaLnBrk="1" hangingPunct="1">
              <a:buFontTx/>
              <a:buNone/>
            </a:pPr>
            <a:r>
              <a:rPr lang="en-US" altLang="en-US" sz="1600" smtClean="0"/>
              <a:t>			bl	chk_interrupt_src_2		% 100 cycles</a:t>
            </a:r>
          </a:p>
          <a:p>
            <a:pPr eaLnBrk="1" hangingPunct="1">
              <a:buFontTx/>
              <a:buNone/>
            </a:pPr>
            <a:r>
              <a:rPr lang="en-US" altLang="en-US" sz="1600" smtClean="0"/>
              <a:t>			…</a:t>
            </a:r>
          </a:p>
          <a:p>
            <a:pPr eaLnBrk="1" hangingPunct="1">
              <a:buFontTx/>
              <a:buNone/>
            </a:pPr>
            <a:r>
              <a:rPr lang="en-US" altLang="en-US" sz="1600" smtClean="0"/>
              <a:t>			bl	chk_interrupt_src_n	% 100 cycles</a:t>
            </a:r>
          </a:p>
          <a:p>
            <a:pPr eaLnBrk="1" hangingPunct="1">
              <a:buFontTx/>
              <a:buNone/>
            </a:pPr>
            <a:r>
              <a:rPr lang="en-US" altLang="en-US" sz="1600" smtClean="0"/>
              <a:t>			bx	lr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How does average interrupt processing time grow with </a:t>
            </a:r>
            <a:r>
              <a:rPr lang="en-US" altLang="en-US" i="1" smtClean="0"/>
              <a:t>n</a:t>
            </a:r>
            <a:r>
              <a:rPr lang="en-US" altLang="en-US" smtClean="0"/>
              <a:t>?</a:t>
            </a:r>
            <a:endParaRPr lang="en-US" altLang="en-US" sz="1800" smtClean="0"/>
          </a:p>
          <a:p>
            <a:pPr eaLnBrk="1" hangingPunct="1"/>
            <a:r>
              <a:rPr lang="en-US" altLang="en-US" smtClean="0"/>
              <a:t>How would you order chk_interrupt_src if the interrupts fired at different rates or had different polling times?</a:t>
            </a:r>
            <a:endParaRPr lang="en-US" altLang="en-US" sz="320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821040" y="505800"/>
              <a:ext cx="5150160" cy="5452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0240" y="495000"/>
                <a:ext cx="5171400" cy="547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4876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ea typeface="+mn-ea"/>
                <a:cs typeface="+mn-cs"/>
              </a:rPr>
              <a:t>Two key questions to determine how data is transferred to/from a non-trivial I/O device:</a:t>
            </a:r>
          </a:p>
          <a:p>
            <a:pPr marL="457200" indent="-457200">
              <a:defRPr/>
            </a:pPr>
            <a:endParaRPr lang="en-US" dirty="0" smtClean="0">
              <a:ea typeface="+mn-ea"/>
              <a:cs typeface="+mn-cs"/>
            </a:endParaRP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charset="0"/>
              </a:rPr>
              <a:t>How does the CPU know when data are available?</a:t>
            </a:r>
          </a:p>
          <a:p>
            <a:pPr marL="1257300" lvl="2" indent="-457200">
              <a:buFontTx/>
              <a:buAutoNum type="alphaLcPeriod"/>
              <a:defRPr/>
            </a:pPr>
            <a:r>
              <a:rPr lang="en-US" sz="2400" dirty="0" smtClean="0">
                <a:ea typeface="ＭＳ Ｐゴシック" charset="0"/>
              </a:rPr>
              <a:t>Polling</a:t>
            </a:r>
          </a:p>
          <a:p>
            <a:pPr marL="1257300" lvl="2" indent="-457200">
              <a:buFontTx/>
              <a:buAutoNum type="alphaLcPeriod"/>
              <a:defRPr/>
            </a:pPr>
            <a:r>
              <a:rPr lang="en-US" sz="2400" dirty="0" smtClean="0">
                <a:ea typeface="ＭＳ Ｐゴシック" charset="0"/>
              </a:rPr>
              <a:t>Interrupts</a:t>
            </a:r>
            <a:br>
              <a:rPr lang="en-US" sz="2400" dirty="0" smtClean="0">
                <a:ea typeface="ＭＳ Ｐゴシック" charset="0"/>
              </a:rPr>
            </a:br>
            <a:endParaRPr lang="en-US" sz="2400" dirty="0" smtClean="0">
              <a:ea typeface="ＭＳ Ｐゴシック" charset="0"/>
            </a:endParaRPr>
          </a:p>
          <a:p>
            <a:pPr marL="857250" lvl="1" indent="-457200">
              <a:buFontTx/>
              <a:buAutoNum type="arabicPeriod"/>
              <a:defRPr/>
            </a:pPr>
            <a:r>
              <a:rPr lang="en-US" sz="2400" dirty="0" smtClean="0">
                <a:ea typeface="ＭＳ Ｐゴシック" charset="0"/>
              </a:rPr>
              <a:t>How are data transferred into and out of the device?</a:t>
            </a:r>
          </a:p>
          <a:p>
            <a:pPr marL="1257300" lvl="2" indent="-457200">
              <a:buFontTx/>
              <a:buAutoNum type="alphaLcPeriod"/>
              <a:defRPr/>
            </a:pPr>
            <a:r>
              <a:rPr lang="en-US" sz="2400" dirty="0" smtClean="0">
                <a:ea typeface="ＭＳ Ｐゴシック" charset="0"/>
              </a:rPr>
              <a:t>Programmed I/O</a:t>
            </a:r>
          </a:p>
          <a:p>
            <a:pPr marL="1257300" lvl="2" indent="-457200">
              <a:buFontTx/>
              <a:buAutoNum type="alphaLcPeriod"/>
              <a:defRPr/>
            </a:pPr>
            <a:r>
              <a:rPr lang="en-US" sz="2400" dirty="0" smtClean="0">
                <a:ea typeface="ＭＳ Ｐゴシック" charset="0"/>
              </a:rPr>
              <a:t>Direct Memory Access (DMA)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are interrupts useful?  Example: I/O Data Transfer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it works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48768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Something tells the processor core there is an interrupt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Core transfers control to code that needs to be executed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Said code “returns” to old program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Much harder then it looks.</a:t>
            </a:r>
          </a:p>
          <a:p>
            <a:pPr lvl="1" eaLnBrk="1" hangingPunct="1"/>
            <a:r>
              <a:rPr lang="en-US" altLang="en-US" smtClean="0"/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Devil is in the details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How do you figure out </a:t>
            </a:r>
            <a:r>
              <a:rPr lang="en-US" altLang="en-US" i="1" smtClean="0"/>
              <a:t>where</a:t>
            </a:r>
            <a:r>
              <a:rPr lang="en-US" altLang="en-US" smtClean="0"/>
              <a:t> to branch to?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How to you ensure that you can get back to where you started?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Don’t we have a pipeline?  What about partially executed instructions (and OoO instructions)?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What if we get an interrupt while we are processing an interrupt?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What if we are in a “critical section?”</a:t>
            </a:r>
            <a:endParaRPr lang="en-US" altLang="ja-JP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Where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If you know </a:t>
            </a:r>
            <a:r>
              <a:rPr lang="en-US" altLang="en-US" sz="2800" i="1" smtClean="0"/>
              <a:t>what</a:t>
            </a:r>
            <a:r>
              <a:rPr lang="en-US" altLang="en-US" sz="2800" smtClean="0"/>
              <a:t> caused the interrupt then you want to jump to the code that handles that interrupt.</a:t>
            </a:r>
          </a:p>
          <a:p>
            <a:pPr lvl="1" eaLnBrk="1" hangingPunct="1"/>
            <a:r>
              <a:rPr lang="en-US" altLang="en-US" sz="2400" smtClean="0"/>
              <a:t>If you number the possible interrupt cases, and an interrupt comes in, you can just branch to a location, using that number as an offset (this is a branch table)</a:t>
            </a:r>
          </a:p>
          <a:p>
            <a:pPr lvl="1" eaLnBrk="1" hangingPunct="1"/>
            <a:r>
              <a:rPr lang="en-US" altLang="en-US" sz="2400" smtClean="0"/>
              <a:t>If you don’t have the number, you need to </a:t>
            </a:r>
            <a:r>
              <a:rPr lang="en-US" altLang="en-US" sz="2400" i="1" smtClean="0"/>
              <a:t>poll</a:t>
            </a:r>
            <a:r>
              <a:rPr lang="en-US" altLang="en-US" sz="2400" smtClean="0"/>
              <a:t> all possible sources of the interrupt to see who caused it.</a:t>
            </a:r>
          </a:p>
          <a:p>
            <a:pPr lvl="2" eaLnBrk="1" hangingPunct="1"/>
            <a:r>
              <a:rPr lang="en-US" altLang="en-US" smtClean="0"/>
              <a:t>Then you branch to the right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HW2 Due Today</a:t>
            </a:r>
          </a:p>
          <a:p>
            <a:r>
              <a:rPr lang="en-US" dirty="0" smtClean="0"/>
              <a:t>Prof. </a:t>
            </a:r>
            <a:r>
              <a:rPr lang="en-US" dirty="0" err="1" smtClean="0"/>
              <a:t>Dreslinski</a:t>
            </a:r>
            <a:r>
              <a:rPr lang="en-US" dirty="0" smtClean="0"/>
              <a:t> Office hours changed this week, they will be:</a:t>
            </a:r>
          </a:p>
          <a:p>
            <a:pPr lvl="1"/>
            <a:r>
              <a:rPr lang="en-US" dirty="0" smtClean="0"/>
              <a:t>Tuesday 2:30-3:30pm</a:t>
            </a:r>
          </a:p>
          <a:p>
            <a:pPr lvl="1"/>
            <a:r>
              <a:rPr lang="en-US" dirty="0" smtClean="0"/>
              <a:t>Wednesday 3-4pm</a:t>
            </a:r>
          </a:p>
          <a:p>
            <a:endParaRPr lang="en-US" dirty="0"/>
          </a:p>
          <a:p>
            <a:r>
              <a:rPr lang="en-US" dirty="0" smtClean="0"/>
              <a:t>Fire Alarm Testing on Wednesday @1:30</a:t>
            </a:r>
          </a:p>
          <a:p>
            <a:pPr lvl="1"/>
            <a:r>
              <a:rPr lang="en-US" dirty="0" smtClean="0"/>
              <a:t>WE WILL HAVE CLASS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Get back to where you once belonged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Need to store the return address somewhere.</a:t>
            </a:r>
          </a:p>
          <a:p>
            <a:pPr lvl="1" eaLnBrk="1" hangingPunct="1"/>
            <a:r>
              <a:rPr lang="en-US" altLang="en-US" smtClean="0"/>
              <a:t>Stack </a:t>
            </a:r>
            <a:r>
              <a:rPr lang="en-US" altLang="en-US" i="1" smtClean="0"/>
              <a:t>might</a:t>
            </a:r>
            <a:r>
              <a:rPr lang="en-US" altLang="en-US" smtClean="0"/>
              <a:t> be a scary place.  </a:t>
            </a:r>
          </a:p>
          <a:p>
            <a:pPr lvl="2" eaLnBrk="1" hangingPunct="1"/>
            <a:r>
              <a:rPr lang="en-US" altLang="en-US" i="1" smtClean="0"/>
              <a:t>That</a:t>
            </a:r>
            <a:r>
              <a:rPr lang="en-US" altLang="en-US" smtClean="0"/>
              <a:t> would involve a load/store and might cause an interrupt (page fault)!</a:t>
            </a:r>
          </a:p>
          <a:p>
            <a:pPr lvl="1" eaLnBrk="1" hangingPunct="1"/>
            <a:r>
              <a:rPr lang="en-US" altLang="en-US" smtClean="0"/>
              <a:t>So a dedicated register seems like a good choice</a:t>
            </a:r>
          </a:p>
          <a:p>
            <a:pPr lvl="2" eaLnBrk="1" hangingPunct="1"/>
            <a:r>
              <a:rPr lang="en-US" altLang="en-US" smtClean="0"/>
              <a:t>But that might cause problems later…</a:t>
            </a:r>
          </a:p>
          <a:p>
            <a:pPr lvl="2" eaLnBrk="1" hangingPunct="1"/>
            <a:r>
              <a:rPr lang="en-US" altLang="en-US" smtClean="0"/>
              <a:t>What happens if another interrupt happens?</a:t>
            </a:r>
          </a:p>
          <a:p>
            <a:pPr lvl="3" eaLnBrk="1" hangingPunct="1"/>
            <a:r>
              <a:rPr lang="en-US" altLang="en-US" smtClean="0"/>
              <a:t>Could that overwrite the register?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35200" y="3889800"/>
              <a:ext cx="6255000" cy="2570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400" y="3875400"/>
                <a:ext cx="6280200" cy="259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Modern architectures 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modern processor has </a:t>
            </a:r>
            <a:r>
              <a:rPr lang="en-US" altLang="en-US" i="1" smtClean="0"/>
              <a:t>many </a:t>
            </a:r>
            <a:r>
              <a:rPr lang="en-US" altLang="en-US" smtClean="0"/>
              <a:t>(often 50+) instructions in-flight at once.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What do we do with them?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Drain the pipeline?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What if one of them causes an exception?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Punt all that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Slows us down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What if the instruction that caused the exception was executed before some other instruction?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What if that other instruction caused an interrupt?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Nested interrupts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If we get one interrupt while handling another, what to do?</a:t>
            </a:r>
          </a:p>
          <a:p>
            <a:pPr lvl="1" eaLnBrk="1" hangingPunct="1"/>
            <a:r>
              <a:rPr lang="en-US" altLang="en-US" sz="2400" smtClean="0"/>
              <a:t>Just handle it</a:t>
            </a:r>
          </a:p>
          <a:p>
            <a:pPr lvl="2" eaLnBrk="1" hangingPunct="1"/>
            <a:r>
              <a:rPr lang="en-US" altLang="en-US" smtClean="0"/>
              <a:t>But what about that dedicated register?</a:t>
            </a:r>
          </a:p>
          <a:p>
            <a:pPr lvl="2" eaLnBrk="1" hangingPunct="1"/>
            <a:r>
              <a:rPr lang="en-US" altLang="en-US" smtClean="0"/>
              <a:t>What if I’m doing something that can’t be stopped?</a:t>
            </a:r>
          </a:p>
          <a:p>
            <a:pPr lvl="1" eaLnBrk="1" hangingPunct="1"/>
            <a:r>
              <a:rPr lang="en-US" altLang="en-US" sz="2400" smtClean="0"/>
              <a:t>Ignore it</a:t>
            </a:r>
          </a:p>
          <a:p>
            <a:pPr lvl="2" eaLnBrk="1" hangingPunct="1"/>
            <a:r>
              <a:rPr lang="en-US" altLang="en-US" smtClean="0"/>
              <a:t>But what if it is important?</a:t>
            </a:r>
          </a:p>
          <a:p>
            <a:pPr lvl="1" eaLnBrk="1" hangingPunct="1"/>
            <a:r>
              <a:rPr lang="en-US" altLang="en-US" sz="2400" smtClean="0"/>
              <a:t>Prioritize</a:t>
            </a:r>
          </a:p>
          <a:p>
            <a:pPr lvl="2" eaLnBrk="1" hangingPunct="1"/>
            <a:r>
              <a:rPr lang="en-US" altLang="en-US" smtClean="0"/>
              <a:t>Take those interrupts you care about.  Ignore the rest</a:t>
            </a:r>
          </a:p>
          <a:p>
            <a:pPr lvl="2" eaLnBrk="1" hangingPunct="1"/>
            <a:r>
              <a:rPr lang="en-US" altLang="en-US" smtClean="0"/>
              <a:t>Still have dedicated register problems.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Critical section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 probably need to ignore some interrupts but take others.</a:t>
            </a:r>
          </a:p>
          <a:p>
            <a:pPr lvl="1" eaLnBrk="1" hangingPunct="1"/>
            <a:r>
              <a:rPr lang="en-US" altLang="en-US" smtClean="0"/>
              <a:t>Probably should be sure </a:t>
            </a:r>
            <a:r>
              <a:rPr lang="en-US" altLang="en-US" b="1" i="1" smtClean="0"/>
              <a:t>our</a:t>
            </a:r>
            <a:r>
              <a:rPr lang="en-US" altLang="en-US" smtClean="0"/>
              <a:t> code can’t cause an exception.</a:t>
            </a:r>
          </a:p>
          <a:p>
            <a:pPr lvl="1" eaLnBrk="1" hangingPunct="1"/>
            <a:r>
              <a:rPr lang="en-US" altLang="en-US" smtClean="0"/>
              <a:t>Use same prioritization as before.</a:t>
            </a:r>
          </a:p>
          <a:p>
            <a:pPr eaLnBrk="1" hangingPunct="1"/>
            <a:r>
              <a:rPr lang="en-US" altLang="en-US" smtClean="0"/>
              <a:t>What about instructions that shouldn’t be interrupted?</a:t>
            </a:r>
          </a:p>
          <a:p>
            <a:pPr lvl="1" eaLnBrk="1" hangingPunct="1"/>
            <a:r>
              <a:rPr lang="en-US" altLang="en-US" smtClean="0"/>
              <a:t>Disable interrupts while processing an interrupt?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High-level review of interrupts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Why do we need them?  Why are the alternatives unacceptable?  </a:t>
            </a:r>
          </a:p>
          <a:p>
            <a:pPr lvl="1"/>
            <a:r>
              <a:rPr lang="en-US" altLang="en-US" smtClean="0"/>
              <a:t>Convince me!</a:t>
            </a:r>
          </a:p>
          <a:p>
            <a:r>
              <a:rPr lang="en-US" altLang="en-US" smtClean="0"/>
              <a:t>What sources of interrupts are there?</a:t>
            </a:r>
          </a:p>
          <a:p>
            <a:pPr lvl="1"/>
            <a:r>
              <a:rPr lang="en-US" altLang="en-US" smtClean="0"/>
              <a:t>Hardware and software!</a:t>
            </a:r>
          </a:p>
          <a:p>
            <a:r>
              <a:rPr lang="en-US" altLang="en-US" smtClean="0"/>
              <a:t>What makes them difficult to deal with?</a:t>
            </a:r>
          </a:p>
          <a:p>
            <a:pPr lvl="1"/>
            <a:r>
              <a:rPr lang="en-US" altLang="en-US" smtClean="0"/>
              <a:t>Interrupt controllers are complex: there is a lot to do!</a:t>
            </a:r>
          </a:p>
          <a:p>
            <a:pPr lvl="2"/>
            <a:r>
              <a:rPr lang="en-US" altLang="en-US" smtClean="0"/>
              <a:t>Enable/disable, prioritize, allow premption (nested interrupts), etc.</a:t>
            </a:r>
          </a:p>
          <a:p>
            <a:pPr lvl="1"/>
            <a:r>
              <a:rPr lang="en-US" altLang="en-US" smtClean="0"/>
              <a:t>Software issues are non-trivial</a:t>
            </a:r>
          </a:p>
          <a:p>
            <a:pPr lvl="2"/>
            <a:r>
              <a:rPr lang="en-US" altLang="en-US" smtClean="0"/>
              <a:t>Can’t trash work of task you interrupted</a:t>
            </a:r>
          </a:p>
          <a:p>
            <a:pPr lvl="2"/>
            <a:r>
              <a:rPr lang="en-US" altLang="en-US" smtClean="0"/>
              <a:t>Need to be able to restore state</a:t>
            </a:r>
          </a:p>
          <a:p>
            <a:pPr lvl="2"/>
            <a:r>
              <a:rPr lang="en-US" altLang="en-US" smtClean="0"/>
              <a:t>Shared data issues are a </a:t>
            </a:r>
            <a:r>
              <a:rPr lang="en-US" altLang="en-US" i="1" u="sng" smtClean="0"/>
              <a:t>real</a:t>
            </a:r>
            <a:r>
              <a:rPr lang="en-US" altLang="en-US" smtClean="0"/>
              <a:t> pain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2C991F-B9F6-4267-9158-425AA476A383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24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Our processor—ARM Cortex-M3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924800" cy="4876800"/>
          </a:xfrm>
        </p:spPr>
        <p:txBody>
          <a:bodyPr/>
          <a:lstStyle/>
          <a:p>
            <a:r>
              <a:rPr lang="en-US" altLang="en-US" smtClean="0"/>
              <a:t>Over 100 interrupt sources</a:t>
            </a:r>
          </a:p>
          <a:p>
            <a:pPr lvl="1"/>
            <a:r>
              <a:rPr lang="en-US" altLang="en-US" smtClean="0"/>
              <a:t>Power on reset, bus errors, I/O pins changing state, data in on a serial bus etc.</a:t>
            </a:r>
          </a:p>
          <a:p>
            <a:r>
              <a:rPr lang="en-US" altLang="en-US" smtClean="0"/>
              <a:t>Need a great deal of control</a:t>
            </a:r>
          </a:p>
          <a:p>
            <a:pPr lvl="1"/>
            <a:r>
              <a:rPr lang="en-US" altLang="en-US" smtClean="0"/>
              <a:t>Ability to enable and disable interrupt sources</a:t>
            </a:r>
          </a:p>
          <a:p>
            <a:pPr lvl="1"/>
            <a:r>
              <a:rPr lang="en-US" altLang="en-US" smtClean="0"/>
              <a:t>Ability to control where to branch to for each interrupt</a:t>
            </a:r>
          </a:p>
          <a:p>
            <a:pPr lvl="1"/>
            <a:r>
              <a:rPr lang="en-US" altLang="en-US" smtClean="0"/>
              <a:t>Ability to set interrupt priorities</a:t>
            </a:r>
          </a:p>
          <a:p>
            <a:pPr lvl="2"/>
            <a:r>
              <a:rPr lang="en-US" altLang="en-US" smtClean="0"/>
              <a:t>Who wins in case of a tie</a:t>
            </a:r>
          </a:p>
          <a:p>
            <a:pPr lvl="2"/>
            <a:r>
              <a:rPr lang="en-US" altLang="en-US" smtClean="0"/>
              <a:t>Can interrupt </a:t>
            </a:r>
            <a:r>
              <a:rPr lang="en-US" altLang="en-US" b="1" smtClean="0"/>
              <a:t>A</a:t>
            </a:r>
            <a:r>
              <a:rPr lang="en-US" altLang="en-US" smtClean="0"/>
              <a:t> interrupt the ISR for interrupt </a:t>
            </a:r>
            <a:r>
              <a:rPr lang="en-US" altLang="en-US" b="1" smtClean="0"/>
              <a:t>B</a:t>
            </a:r>
            <a:r>
              <a:rPr lang="en-US" altLang="en-US" smtClean="0"/>
              <a:t>?</a:t>
            </a:r>
          </a:p>
          <a:p>
            <a:pPr lvl="3"/>
            <a:r>
              <a:rPr lang="en-US" altLang="en-US" smtClean="0"/>
              <a:t>If so, </a:t>
            </a:r>
            <a:r>
              <a:rPr lang="en-US" altLang="en-US" b="1" smtClean="0"/>
              <a:t>A</a:t>
            </a:r>
            <a:r>
              <a:rPr lang="en-US" altLang="en-US" smtClean="0"/>
              <a:t> can “preempt” </a:t>
            </a:r>
            <a:r>
              <a:rPr lang="en-US" altLang="en-US" b="1" smtClean="0"/>
              <a:t>B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All that control will involve memory mapped I/O.</a:t>
            </a:r>
          </a:p>
          <a:p>
            <a:pPr lvl="1"/>
            <a:r>
              <a:rPr lang="en-US" altLang="en-US" smtClean="0"/>
              <a:t>And given the number of interrupts that’s going to be a pain</a:t>
            </a: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D991F52-97EC-4E9D-A933-AC88DA5A1D89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25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8B755BB-6203-4918-9D16-9A1539BF7C37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26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Basic interrupt processing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4191000" cy="5410200"/>
          </a:xfrm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Stacking</a:t>
            </a:r>
          </a:p>
          <a:p>
            <a:pPr lvl="1"/>
            <a:r>
              <a:rPr lang="en-US" altLang="en-US" smtClean="0"/>
              <a:t>Automatically by CPU</a:t>
            </a:r>
          </a:p>
          <a:p>
            <a:pPr lvl="1"/>
            <a:r>
              <a:rPr lang="en-US" altLang="en-US" smtClean="0"/>
              <a:t>Maintains ABI semantics</a:t>
            </a:r>
          </a:p>
          <a:p>
            <a:pPr lvl="1"/>
            <a:r>
              <a:rPr lang="en-US" altLang="en-US" smtClean="0"/>
              <a:t>ISRs can be C functions</a:t>
            </a:r>
          </a:p>
          <a:p>
            <a:endParaRPr lang="en-US" altLang="en-US" smtClean="0"/>
          </a:p>
          <a:p>
            <a:r>
              <a:rPr lang="en-US" altLang="en-US" smtClean="0"/>
              <a:t>Vector Fetch</a:t>
            </a:r>
          </a:p>
          <a:p>
            <a:pPr lvl="1"/>
            <a:r>
              <a:rPr lang="en-US" altLang="en-US" smtClean="0"/>
              <a:t>We’ll see this next</a:t>
            </a:r>
          </a:p>
          <a:p>
            <a:endParaRPr lang="en-US" altLang="en-US" smtClean="0"/>
          </a:p>
          <a:p>
            <a:r>
              <a:rPr lang="en-US" altLang="en-US" smtClean="0"/>
              <a:t>Exit: update of SP, LR, PC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715000" y="15240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15000" y="19812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15000" y="24384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15000" y="28956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715000" y="33528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15000" y="38100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15000" y="42672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15000" y="47244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15000" y="51816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715000" y="5638800"/>
            <a:ext cx="1828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724400" y="1524000"/>
            <a:ext cx="914400" cy="400050"/>
            <a:chOff x="4724400" y="1524000"/>
            <a:chExt cx="914400" cy="400110"/>
          </a:xfrm>
        </p:grpSpPr>
        <p:cxnSp>
          <p:nvCxnSpPr>
            <p:cNvPr id="93215" name="Straight Arrow Connector 17"/>
            <p:cNvCxnSpPr>
              <a:cxnSpLocks noChangeShapeType="1"/>
            </p:cNvCxnSpPr>
            <p:nvPr/>
          </p:nvCxnSpPr>
          <p:spPr bwMode="auto">
            <a:xfrm>
              <a:off x="5118344" y="1752600"/>
              <a:ext cx="52045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216" name="TextBox 14"/>
            <p:cNvSpPr txBox="1">
              <a:spLocks noChangeArrowheads="1"/>
            </p:cNvSpPr>
            <p:nvPr/>
          </p:nvSpPr>
          <p:spPr bwMode="auto">
            <a:xfrm>
              <a:off x="4724400" y="1524000"/>
              <a:ext cx="442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/>
                <a:t>SP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269038" y="1962150"/>
            <a:ext cx="70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xPSR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392863" y="243840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PC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10325" y="2895600"/>
            <a:ext cx="43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LR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24600" y="3352800"/>
            <a:ext cx="588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R12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389688" y="3810000"/>
            <a:ext cx="458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R3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399213" y="4267200"/>
            <a:ext cx="458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R2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400800" y="4724400"/>
            <a:ext cx="45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R1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400800" y="5181600"/>
            <a:ext cx="45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R0</a:t>
            </a:r>
          </a:p>
        </p:txBody>
      </p:sp>
      <p:sp>
        <p:nvSpPr>
          <p:cNvPr id="93207" name="Right Brace 16"/>
          <p:cNvSpPr>
            <a:spLocks/>
          </p:cNvSpPr>
          <p:nvPr/>
        </p:nvSpPr>
        <p:spPr bwMode="auto">
          <a:xfrm>
            <a:off x="7620000" y="1524000"/>
            <a:ext cx="250825" cy="469900"/>
          </a:xfrm>
          <a:prstGeom prst="rightBrace">
            <a:avLst>
              <a:gd name="adj1" fmla="val 8326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32" name="Right Brace 31"/>
          <p:cNvSpPr>
            <a:spLocks/>
          </p:cNvSpPr>
          <p:nvPr/>
        </p:nvSpPr>
        <p:spPr bwMode="auto">
          <a:xfrm>
            <a:off x="7620000" y="5626100"/>
            <a:ext cx="250825" cy="469900"/>
          </a:xfrm>
          <a:prstGeom prst="rightBrace">
            <a:avLst>
              <a:gd name="adj1" fmla="val 8326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93209" name="TextBox 33"/>
          <p:cNvSpPr txBox="1">
            <a:spLocks noChangeArrowheads="1"/>
          </p:cNvSpPr>
          <p:nvPr/>
        </p:nvSpPr>
        <p:spPr bwMode="auto">
          <a:xfrm>
            <a:off x="7853363" y="1384300"/>
            <a:ext cx="809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Previous</a:t>
            </a:r>
          </a:p>
          <a:p>
            <a:pPr eaLnBrk="1" hangingPunct="1"/>
            <a:r>
              <a:rPr lang="en-US" altLang="en-US" sz="1400"/>
              <a:t>stacked</a:t>
            </a:r>
          </a:p>
          <a:p>
            <a:pPr eaLnBrk="1" hangingPunct="1"/>
            <a:r>
              <a:rPr lang="en-US" altLang="en-US" sz="1400"/>
              <a:t>data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848600" y="5486400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Free</a:t>
            </a:r>
          </a:p>
          <a:p>
            <a:pPr eaLnBrk="1" hangingPunct="1"/>
            <a:r>
              <a:rPr lang="en-US" altLang="en-US" sz="1400"/>
              <a:t>stack</a:t>
            </a:r>
          </a:p>
          <a:p>
            <a:pPr eaLnBrk="1" hangingPunct="1"/>
            <a:r>
              <a:rPr lang="en-US" altLang="en-US" sz="1400"/>
              <a:t>space</a:t>
            </a:r>
          </a:p>
        </p:txBody>
      </p:sp>
      <p:sp>
        <p:nvSpPr>
          <p:cNvPr id="93211" name="TextBox 35"/>
          <p:cNvSpPr txBox="1">
            <a:spLocks noChangeArrowheads="1"/>
          </p:cNvSpPr>
          <p:nvPr/>
        </p:nvSpPr>
        <p:spPr bwMode="auto">
          <a:xfrm>
            <a:off x="5827713" y="939800"/>
            <a:ext cx="163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Wingdings" panose="05000000000000000000" pitchFamily="2" charset="2"/>
                <a:sym typeface="Wingdings" panose="05000000000000000000" pitchFamily="2" charset="2"/>
              </a:rPr>
              <a:t></a:t>
            </a:r>
            <a:endParaRPr lang="en-US" altLang="en-US" sz="1600"/>
          </a:p>
          <a:p>
            <a:pPr algn="ctr" eaLnBrk="1" hangingPunct="1"/>
            <a:r>
              <a:rPr lang="en-US" altLang="en-US" sz="1600"/>
              <a:t>Higher Addresses</a:t>
            </a:r>
          </a:p>
        </p:txBody>
      </p:sp>
      <p:sp>
        <p:nvSpPr>
          <p:cNvPr id="93212" name="TextBox 36"/>
          <p:cNvSpPr txBox="1">
            <a:spLocks noChangeArrowheads="1"/>
          </p:cNvSpPr>
          <p:nvPr/>
        </p:nvSpPr>
        <p:spPr bwMode="auto">
          <a:xfrm>
            <a:off x="5846763" y="6096000"/>
            <a:ext cx="1595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/>
              <a:t>Lower Addresses</a:t>
            </a:r>
          </a:p>
        </p:txBody>
      </p:sp>
      <p:sp>
        <p:nvSpPr>
          <p:cNvPr id="93213" name="TextBox 37"/>
          <p:cNvSpPr txBox="1">
            <a:spLocks noChangeArrowheads="1"/>
          </p:cNvSpPr>
          <p:nvPr/>
        </p:nvSpPr>
        <p:spPr bwMode="auto">
          <a:xfrm rot="10800000">
            <a:off x="6477000" y="6400800"/>
            <a:ext cx="33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latin typeface="Wingdings" panose="05000000000000000000" pitchFamily="2" charset="2"/>
                <a:sym typeface="Wingdings" panose="05000000000000000000" pitchFamily="2" charset="2"/>
              </a:rPr>
              <a:t></a:t>
            </a:r>
            <a:endParaRPr lang="en-US" altLang="en-US" sz="1400"/>
          </a:p>
        </p:txBody>
      </p:sp>
      <p:sp>
        <p:nvSpPr>
          <p:cNvPr id="93214" name="TextBox 38"/>
          <p:cNvSpPr txBox="1">
            <a:spLocks noChangeArrowheads="1"/>
          </p:cNvSpPr>
          <p:nvPr/>
        </p:nvSpPr>
        <p:spPr bwMode="auto">
          <a:xfrm>
            <a:off x="5715000" y="682625"/>
            <a:ext cx="1892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 u="sng"/>
              <a:t>The stack (PSP or MSP)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0.0597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5972 L 3.33333E-6 0.137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375 L 3.33333E-6 0.2041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0417 L 3.33333E-6 0.2597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5972 L 3.33333E-6 0.3333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3334 L 3.33333E-6 0.4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4 L 3.33333E-6 0.46667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46667 L 3.33333E-6 0.52639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 animBg="1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SmartFusion interrupt sources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76B566B-F52D-44BE-964D-0446B7535E1B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27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952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" y="990600"/>
            <a:ext cx="800735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BB28B7-CD5D-4351-9590-C485C52F036C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28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42863"/>
            <a:ext cx="675322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And the interrupt vectors</a:t>
            </a:r>
            <a:br>
              <a:rPr lang="en-US" altLang="en-US" smtClean="0"/>
            </a:br>
            <a:r>
              <a:rPr lang="en-US" altLang="en-US" smtClean="0"/>
              <a:t> (in startup_a2fxxxm3.s found in CMSIS, startup_gcc)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g_pfnVectors: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_estack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Reset_Handler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NMI_Handler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HardFault_Handler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MemManage_Handler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BusFault_Handler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UsageFault_Handler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SVC_Handler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DebugMon_Handler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PendSV_Handler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SysTick_Handler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WdogWakeup_IRQHandler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BrownOut_1_5V_IRQHandler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BrownOut_3_3V_IRQHandler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.............. </a:t>
            </a:r>
            <a:r>
              <a:rPr lang="en-US" altLang="en-US" sz="1600" smtClean="0">
                <a:cs typeface="Courier New" panose="02070309020205020404" pitchFamily="49" charset="0"/>
              </a:rPr>
              <a:t>(they continue)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46DA4FC-E397-4B17-8843-7CF58F636D89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29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993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838200"/>
            <a:ext cx="4213225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This Week: Interrupts, exceptions, traps, faults, &amp; NVIC</a:t>
            </a:r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7D0F6F3-F0A2-4B5B-B7E6-7326F9D7AE14}" type="slidenum">
              <a:rPr lang="en-US" altLang="en-US" sz="1600">
                <a:solidFill>
                  <a:schemeClr val="folHlink"/>
                </a:solidFill>
                <a:latin typeface="Trebuchet MS" panose="020B0603020202020204" pitchFamily="34" charset="0"/>
              </a:rPr>
              <a:pPr eaLnBrk="1" hangingPunct="1"/>
              <a:t>3</a:t>
            </a:fld>
            <a:endParaRPr lang="en-US" altLang="en-US" sz="1600">
              <a:solidFill>
                <a:schemeClr val="folHlink"/>
              </a:solidFill>
              <a:latin typeface="Trebuchet MS" panose="020B0603020202020204" pitchFamily="34" charset="0"/>
            </a:endParaRPr>
          </a:p>
        </p:txBody>
      </p:sp>
      <p:sp>
        <p:nvSpPr>
          <p:cNvPr id="46083" name="TextBox 28"/>
          <p:cNvSpPr txBox="1">
            <a:spLocks noChangeArrowheads="1"/>
          </p:cNvSpPr>
          <p:nvPr/>
        </p:nvSpPr>
        <p:spPr bwMode="auto">
          <a:xfrm>
            <a:off x="2295525" y="3614738"/>
            <a:ext cx="1138238" cy="1323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Timers</a:t>
            </a: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</p:txBody>
      </p:sp>
      <p:cxnSp>
        <p:nvCxnSpPr>
          <p:cNvPr id="46084" name="Straight Arrow Connector 47"/>
          <p:cNvCxnSpPr>
            <a:cxnSpLocks noChangeShapeType="1"/>
          </p:cNvCxnSpPr>
          <p:nvPr/>
        </p:nvCxnSpPr>
        <p:spPr bwMode="auto">
          <a:xfrm flipV="1">
            <a:off x="1336675" y="4938713"/>
            <a:ext cx="0" cy="4143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085" name="Straight Arrow Connector 50"/>
          <p:cNvCxnSpPr>
            <a:cxnSpLocks noChangeShapeType="1"/>
          </p:cNvCxnSpPr>
          <p:nvPr/>
        </p:nvCxnSpPr>
        <p:spPr bwMode="auto">
          <a:xfrm>
            <a:off x="1062038" y="3049588"/>
            <a:ext cx="60896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609600" y="1776413"/>
            <a:ext cx="7651750" cy="15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6087" name="TextBox 67"/>
          <p:cNvSpPr txBox="1">
            <a:spLocks noChangeArrowheads="1"/>
          </p:cNvSpPr>
          <p:nvPr/>
        </p:nvSpPr>
        <p:spPr bwMode="auto">
          <a:xfrm>
            <a:off x="1889125" y="1104900"/>
            <a:ext cx="4416425" cy="1323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CPU</a:t>
            </a: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</p:txBody>
      </p:sp>
      <p:cxnSp>
        <p:nvCxnSpPr>
          <p:cNvPr id="46088" name="Straight Arrow Connector 83"/>
          <p:cNvCxnSpPr>
            <a:cxnSpLocks noChangeShapeType="1"/>
          </p:cNvCxnSpPr>
          <p:nvPr/>
        </p:nvCxnSpPr>
        <p:spPr bwMode="auto">
          <a:xfrm flipV="1">
            <a:off x="6572250" y="3051175"/>
            <a:ext cx="0" cy="5651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1" name="Rectangle 100"/>
          <p:cNvSpPr/>
          <p:nvPr/>
        </p:nvSpPr>
        <p:spPr bwMode="auto">
          <a:xfrm>
            <a:off x="2595563" y="5351463"/>
            <a:ext cx="228600" cy="228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3722688" y="5365750"/>
            <a:ext cx="228600" cy="228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469063" y="5351463"/>
            <a:ext cx="228600" cy="228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34988" y="1441450"/>
            <a:ext cx="1073150" cy="646113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Software</a:t>
            </a:r>
          </a:p>
          <a:p>
            <a:pPr>
              <a:defRPr/>
            </a:pPr>
            <a:endParaRPr lang="en-US" sz="400" dirty="0"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Hardware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6675" y="5133975"/>
            <a:ext cx="950913" cy="646113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Internal</a:t>
            </a:r>
          </a:p>
          <a:p>
            <a:pPr>
              <a:defRPr/>
            </a:pPr>
            <a:endParaRPr lang="en-US" sz="400" dirty="0"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External</a:t>
            </a:r>
          </a:p>
        </p:txBody>
      </p:sp>
      <p:sp>
        <p:nvSpPr>
          <p:cNvPr id="121" name="TextBox 120"/>
          <p:cNvSpPr txBox="1"/>
          <p:nvPr/>
        </p:nvSpPr>
        <p:spPr>
          <a:xfrm rot="18900000">
            <a:off x="831850" y="5670550"/>
            <a:ext cx="684213" cy="33813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Input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297488" y="2517775"/>
            <a:ext cx="1400175" cy="33972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System Buses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483225" y="2725738"/>
            <a:ext cx="1014413" cy="33813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AHB/APB</a:t>
            </a:r>
          </a:p>
        </p:txBody>
      </p:sp>
      <p:sp>
        <p:nvSpPr>
          <p:cNvPr id="46097" name="TextBox 126"/>
          <p:cNvSpPr txBox="1">
            <a:spLocks noChangeArrowheads="1"/>
          </p:cNvSpPr>
          <p:nvPr/>
        </p:nvSpPr>
        <p:spPr bwMode="auto">
          <a:xfrm>
            <a:off x="4191000" y="136683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latin typeface="Courier" pitchFamily="49" charset="0"/>
              </a:rPr>
              <a:t>ldr (read)</a:t>
            </a:r>
          </a:p>
          <a:p>
            <a:pPr eaLnBrk="1" hangingPunct="1"/>
            <a:r>
              <a:rPr lang="en-US" altLang="en-US" sz="1200" b="1">
                <a:latin typeface="Courier" pitchFamily="49" charset="0"/>
              </a:rPr>
              <a:t>str (write)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050" y="1547813"/>
            <a:ext cx="606425" cy="46196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ISA</a:t>
            </a:r>
            <a:endParaRPr lang="en-US" sz="1600" dirty="0">
              <a:latin typeface="+mn-lt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89125" y="1106488"/>
            <a:ext cx="1011238" cy="33813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EECS 370</a:t>
            </a:r>
          </a:p>
        </p:txBody>
      </p:sp>
      <p:cxnSp>
        <p:nvCxnSpPr>
          <p:cNvPr id="64" name="Straight Connector 63"/>
          <p:cNvCxnSpPr/>
          <p:nvPr/>
        </p:nvCxnSpPr>
        <p:spPr bwMode="auto">
          <a:xfrm flipV="1">
            <a:off x="119063" y="5457825"/>
            <a:ext cx="8142287" cy="206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6101" name="TextBox 28"/>
          <p:cNvSpPr txBox="1">
            <a:spLocks noChangeArrowheads="1"/>
          </p:cNvSpPr>
          <p:nvPr/>
        </p:nvSpPr>
        <p:spPr bwMode="auto">
          <a:xfrm>
            <a:off x="3535363" y="3614738"/>
            <a:ext cx="1138237" cy="1323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USART</a:t>
            </a: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4025900" y="5365750"/>
            <a:ext cx="228600" cy="228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329113" y="5360988"/>
            <a:ext cx="228600" cy="228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6104" name="TextBox 28"/>
          <p:cNvSpPr txBox="1">
            <a:spLocks noChangeArrowheads="1"/>
          </p:cNvSpPr>
          <p:nvPr/>
        </p:nvSpPr>
        <p:spPr bwMode="auto">
          <a:xfrm>
            <a:off x="4786313" y="3616325"/>
            <a:ext cx="1138237" cy="1322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DAC/ADC</a:t>
            </a: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106988" y="5359400"/>
            <a:ext cx="228600" cy="228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411788" y="5365750"/>
            <a:ext cx="228600" cy="228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6107" name="TextBox 28"/>
          <p:cNvSpPr txBox="1">
            <a:spLocks noChangeArrowheads="1"/>
          </p:cNvSpPr>
          <p:nvPr/>
        </p:nvSpPr>
        <p:spPr bwMode="auto">
          <a:xfrm>
            <a:off x="6013450" y="3609975"/>
            <a:ext cx="1138238" cy="1322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Internal &amp;</a:t>
            </a:r>
          </a:p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External</a:t>
            </a:r>
          </a:p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Memory</a:t>
            </a: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</p:txBody>
      </p:sp>
      <p:sp>
        <p:nvSpPr>
          <p:cNvPr id="46108" name="TextBox 28"/>
          <p:cNvSpPr txBox="1">
            <a:spLocks noChangeArrowheads="1"/>
          </p:cNvSpPr>
          <p:nvPr/>
        </p:nvSpPr>
        <p:spPr bwMode="auto">
          <a:xfrm>
            <a:off x="1062038" y="3609975"/>
            <a:ext cx="1138237" cy="1322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GPIO/INT</a:t>
            </a: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  <a:p>
            <a:pPr algn="ctr" eaLnBrk="1" hangingPunct="1"/>
            <a:endParaRPr lang="en-US" altLang="en-US" sz="1600">
              <a:latin typeface="Trebuchet MS" panose="020B0603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1217613" y="5357813"/>
            <a:ext cx="228600" cy="228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1520825" y="5357813"/>
            <a:ext cx="228600" cy="228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1824038" y="5357813"/>
            <a:ext cx="228600" cy="228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8" name="TextBox 87"/>
          <p:cNvSpPr txBox="1"/>
          <p:nvPr/>
        </p:nvSpPr>
        <p:spPr>
          <a:xfrm rot="18900000">
            <a:off x="1017588" y="5732463"/>
            <a:ext cx="825500" cy="33813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Output</a:t>
            </a:r>
            <a:endParaRPr lang="en-US" sz="1600" b="1" dirty="0">
              <a:latin typeface="+mn-lt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9" name="TextBox 88"/>
          <p:cNvSpPr txBox="1"/>
          <p:nvPr/>
        </p:nvSpPr>
        <p:spPr>
          <a:xfrm rot="18900000">
            <a:off x="1171575" y="5788025"/>
            <a:ext cx="1014413" cy="33813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Interrupt</a:t>
            </a:r>
            <a:endParaRPr lang="en-US" sz="1600" b="1" dirty="0">
              <a:latin typeface="+mn-lt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2897188" y="5351463"/>
            <a:ext cx="228600" cy="228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1" name="TextBox 90"/>
          <p:cNvSpPr txBox="1"/>
          <p:nvPr/>
        </p:nvSpPr>
        <p:spPr>
          <a:xfrm rot="18900000">
            <a:off x="1960563" y="5759450"/>
            <a:ext cx="1001712" cy="33972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Compare</a:t>
            </a:r>
          </a:p>
        </p:txBody>
      </p:sp>
      <p:sp>
        <p:nvSpPr>
          <p:cNvPr id="92" name="TextBox 91"/>
          <p:cNvSpPr txBox="1"/>
          <p:nvPr/>
        </p:nvSpPr>
        <p:spPr>
          <a:xfrm rot="18900000">
            <a:off x="2338388" y="5732463"/>
            <a:ext cx="914400" cy="33813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Capture</a:t>
            </a:r>
            <a:endParaRPr lang="en-US" sz="1600" b="1" dirty="0">
              <a:latin typeface="+mn-lt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3" name="TextBox 92"/>
          <p:cNvSpPr txBox="1"/>
          <p:nvPr/>
        </p:nvSpPr>
        <p:spPr>
          <a:xfrm rot="18900000">
            <a:off x="3543300" y="5641975"/>
            <a:ext cx="471488" cy="33813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I2C</a:t>
            </a:r>
          </a:p>
        </p:txBody>
      </p:sp>
      <p:sp>
        <p:nvSpPr>
          <p:cNvPr id="94" name="TextBox 93"/>
          <p:cNvSpPr txBox="1"/>
          <p:nvPr/>
        </p:nvSpPr>
        <p:spPr>
          <a:xfrm rot="18900000">
            <a:off x="3836988" y="5635625"/>
            <a:ext cx="454025" cy="33813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SPI</a:t>
            </a:r>
            <a:endParaRPr lang="en-US" sz="1600" b="1" dirty="0">
              <a:latin typeface="+mn-lt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5" name="TextBox 94"/>
          <p:cNvSpPr txBox="1"/>
          <p:nvPr/>
        </p:nvSpPr>
        <p:spPr>
          <a:xfrm rot="18900000">
            <a:off x="4005263" y="5711825"/>
            <a:ext cx="668337" cy="33813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UART</a:t>
            </a:r>
            <a:endParaRPr lang="en-US" sz="1600" b="1" dirty="0">
              <a:latin typeface="+mn-lt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6" name="TextBox 95"/>
          <p:cNvSpPr txBox="1"/>
          <p:nvPr/>
        </p:nvSpPr>
        <p:spPr>
          <a:xfrm rot="18900000">
            <a:off x="4849813" y="5653088"/>
            <a:ext cx="554037" cy="33813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ADC</a:t>
            </a:r>
          </a:p>
        </p:txBody>
      </p:sp>
      <p:sp>
        <p:nvSpPr>
          <p:cNvPr id="97" name="TextBox 96"/>
          <p:cNvSpPr txBox="1"/>
          <p:nvPr/>
        </p:nvSpPr>
        <p:spPr>
          <a:xfrm rot="18900000">
            <a:off x="5168900" y="5638800"/>
            <a:ext cx="555625" cy="33813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DAC</a:t>
            </a:r>
            <a:endParaRPr lang="en-US" sz="1600" b="1" dirty="0">
              <a:latin typeface="+mn-lt"/>
              <a:ea typeface="ＭＳ Ｐゴシック" pitchFamily="1" charset="-128"/>
              <a:cs typeface="ＭＳ Ｐゴシック" pitchFamily="1" charset="-128"/>
            </a:endParaRPr>
          </a:p>
        </p:txBody>
      </p:sp>
      <p:cxnSp>
        <p:nvCxnSpPr>
          <p:cNvPr id="46122" name="Straight Arrow Connector 47"/>
          <p:cNvCxnSpPr>
            <a:cxnSpLocks noChangeShapeType="1"/>
          </p:cNvCxnSpPr>
          <p:nvPr/>
        </p:nvCxnSpPr>
        <p:spPr bwMode="auto">
          <a:xfrm flipV="1">
            <a:off x="1639888" y="4946650"/>
            <a:ext cx="0" cy="4143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123" name="Straight Arrow Connector 47"/>
          <p:cNvCxnSpPr>
            <a:cxnSpLocks noChangeShapeType="1"/>
          </p:cNvCxnSpPr>
          <p:nvPr/>
        </p:nvCxnSpPr>
        <p:spPr bwMode="auto">
          <a:xfrm flipV="1">
            <a:off x="1944688" y="4946650"/>
            <a:ext cx="0" cy="4143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124" name="Straight Arrow Connector 47"/>
          <p:cNvCxnSpPr>
            <a:cxnSpLocks noChangeShapeType="1"/>
          </p:cNvCxnSpPr>
          <p:nvPr/>
        </p:nvCxnSpPr>
        <p:spPr bwMode="auto">
          <a:xfrm flipV="1">
            <a:off x="2717800" y="4932363"/>
            <a:ext cx="0" cy="4143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125" name="Straight Arrow Connector 47"/>
          <p:cNvCxnSpPr>
            <a:cxnSpLocks noChangeShapeType="1"/>
          </p:cNvCxnSpPr>
          <p:nvPr/>
        </p:nvCxnSpPr>
        <p:spPr bwMode="auto">
          <a:xfrm flipV="1">
            <a:off x="3017838" y="4932363"/>
            <a:ext cx="0" cy="4143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126" name="Straight Arrow Connector 47"/>
          <p:cNvCxnSpPr>
            <a:cxnSpLocks noChangeShapeType="1"/>
          </p:cNvCxnSpPr>
          <p:nvPr/>
        </p:nvCxnSpPr>
        <p:spPr bwMode="auto">
          <a:xfrm flipV="1">
            <a:off x="3841750" y="4940300"/>
            <a:ext cx="0" cy="4143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127" name="Straight Arrow Connector 47"/>
          <p:cNvCxnSpPr>
            <a:cxnSpLocks noChangeShapeType="1"/>
          </p:cNvCxnSpPr>
          <p:nvPr/>
        </p:nvCxnSpPr>
        <p:spPr bwMode="auto">
          <a:xfrm flipV="1">
            <a:off x="4144963" y="4940300"/>
            <a:ext cx="0" cy="4143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128" name="Straight Arrow Connector 47"/>
          <p:cNvCxnSpPr>
            <a:cxnSpLocks noChangeShapeType="1"/>
          </p:cNvCxnSpPr>
          <p:nvPr/>
        </p:nvCxnSpPr>
        <p:spPr bwMode="auto">
          <a:xfrm flipV="1">
            <a:off x="4448175" y="4946650"/>
            <a:ext cx="0" cy="4143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129" name="Straight Arrow Connector 47"/>
          <p:cNvCxnSpPr>
            <a:cxnSpLocks noChangeShapeType="1"/>
          </p:cNvCxnSpPr>
          <p:nvPr/>
        </p:nvCxnSpPr>
        <p:spPr bwMode="auto">
          <a:xfrm flipV="1">
            <a:off x="5230813" y="4946650"/>
            <a:ext cx="0" cy="4143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130" name="Straight Arrow Connector 47"/>
          <p:cNvCxnSpPr>
            <a:cxnSpLocks noChangeShapeType="1"/>
          </p:cNvCxnSpPr>
          <p:nvPr/>
        </p:nvCxnSpPr>
        <p:spPr bwMode="auto">
          <a:xfrm flipV="1">
            <a:off x="5526088" y="4946650"/>
            <a:ext cx="0" cy="4143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131" name="Straight Arrow Connector 83"/>
          <p:cNvCxnSpPr>
            <a:cxnSpLocks noChangeShapeType="1"/>
          </p:cNvCxnSpPr>
          <p:nvPr/>
        </p:nvCxnSpPr>
        <p:spPr bwMode="auto">
          <a:xfrm flipV="1">
            <a:off x="1658938" y="3051175"/>
            <a:ext cx="0" cy="5651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132" name="Straight Arrow Connector 83"/>
          <p:cNvCxnSpPr>
            <a:cxnSpLocks noChangeShapeType="1"/>
          </p:cNvCxnSpPr>
          <p:nvPr/>
        </p:nvCxnSpPr>
        <p:spPr bwMode="auto">
          <a:xfrm flipV="1">
            <a:off x="2886075" y="3051175"/>
            <a:ext cx="0" cy="5651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133" name="Straight Arrow Connector 83"/>
          <p:cNvCxnSpPr>
            <a:cxnSpLocks noChangeShapeType="1"/>
          </p:cNvCxnSpPr>
          <p:nvPr/>
        </p:nvCxnSpPr>
        <p:spPr bwMode="auto">
          <a:xfrm flipV="1">
            <a:off x="4130675" y="3044825"/>
            <a:ext cx="0" cy="5651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134" name="Straight Arrow Connector 83"/>
          <p:cNvCxnSpPr>
            <a:cxnSpLocks noChangeShapeType="1"/>
          </p:cNvCxnSpPr>
          <p:nvPr/>
        </p:nvCxnSpPr>
        <p:spPr bwMode="auto">
          <a:xfrm flipV="1">
            <a:off x="5375275" y="3044825"/>
            <a:ext cx="0" cy="5651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135" name="Straight Arrow Connector 83"/>
          <p:cNvCxnSpPr>
            <a:cxnSpLocks noChangeShapeType="1"/>
          </p:cNvCxnSpPr>
          <p:nvPr/>
        </p:nvCxnSpPr>
        <p:spPr bwMode="auto">
          <a:xfrm flipV="1">
            <a:off x="4783138" y="2428875"/>
            <a:ext cx="0" cy="615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136" name="Straight Arrow Connector 47"/>
          <p:cNvCxnSpPr>
            <a:cxnSpLocks noChangeShapeType="1"/>
          </p:cNvCxnSpPr>
          <p:nvPr/>
        </p:nvCxnSpPr>
        <p:spPr bwMode="auto">
          <a:xfrm flipV="1">
            <a:off x="6586538" y="4946650"/>
            <a:ext cx="0" cy="4143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/>
          <p:cNvSpPr txBox="1"/>
          <p:nvPr/>
        </p:nvSpPr>
        <p:spPr>
          <a:xfrm>
            <a:off x="6497638" y="901700"/>
            <a:ext cx="1763712" cy="8763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 sz="17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C</a:t>
            </a:r>
          </a:p>
          <a:p>
            <a:pPr algn="r">
              <a:defRPr/>
            </a:pPr>
            <a:r>
              <a:rPr lang="en-US" sz="17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Assembly</a:t>
            </a:r>
          </a:p>
          <a:p>
            <a:pPr algn="r">
              <a:defRPr/>
            </a:pPr>
            <a:r>
              <a:rPr lang="en-US" sz="17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Machine Code</a:t>
            </a:r>
          </a:p>
        </p:txBody>
      </p:sp>
      <p:sp>
        <p:nvSpPr>
          <p:cNvPr id="34" name="Bent-Up Arrow 33"/>
          <p:cNvSpPr/>
          <p:nvPr/>
        </p:nvSpPr>
        <p:spPr bwMode="auto">
          <a:xfrm flipH="1" flipV="1">
            <a:off x="7759700" y="1076325"/>
            <a:ext cx="227013" cy="180975"/>
          </a:xfrm>
          <a:prstGeom prst="bentUp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0" name="Bent-Up Arrow 129"/>
          <p:cNvSpPr/>
          <p:nvPr/>
        </p:nvSpPr>
        <p:spPr bwMode="auto">
          <a:xfrm flipH="1" flipV="1">
            <a:off x="7000875" y="1336675"/>
            <a:ext cx="227013" cy="180975"/>
          </a:xfrm>
          <a:prstGeom prst="bentUp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6140" name="Straight Arrow Connector 50"/>
          <p:cNvCxnSpPr>
            <a:cxnSpLocks noChangeShapeType="1"/>
          </p:cNvCxnSpPr>
          <p:nvPr/>
        </p:nvCxnSpPr>
        <p:spPr bwMode="auto">
          <a:xfrm>
            <a:off x="1081088" y="3352800"/>
            <a:ext cx="608965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2" name="TextBox 131"/>
          <p:cNvSpPr txBox="1"/>
          <p:nvPr/>
        </p:nvSpPr>
        <p:spPr>
          <a:xfrm>
            <a:off x="1763713" y="3049588"/>
            <a:ext cx="1096962" cy="33813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Interrupts</a:t>
            </a:r>
          </a:p>
        </p:txBody>
      </p:sp>
      <p:cxnSp>
        <p:nvCxnSpPr>
          <p:cNvPr id="46142" name="Straight Arrow Connector 83"/>
          <p:cNvCxnSpPr>
            <a:cxnSpLocks noChangeShapeType="1"/>
          </p:cNvCxnSpPr>
          <p:nvPr/>
        </p:nvCxnSpPr>
        <p:spPr bwMode="auto">
          <a:xfrm flipV="1">
            <a:off x="1911350" y="3352800"/>
            <a:ext cx="0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143" name="Straight Arrow Connector 83"/>
          <p:cNvCxnSpPr>
            <a:cxnSpLocks noChangeShapeType="1"/>
          </p:cNvCxnSpPr>
          <p:nvPr/>
        </p:nvCxnSpPr>
        <p:spPr bwMode="auto">
          <a:xfrm flipV="1">
            <a:off x="3214688" y="3352800"/>
            <a:ext cx="0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144" name="Straight Arrow Connector 83"/>
          <p:cNvCxnSpPr>
            <a:cxnSpLocks noChangeShapeType="1"/>
          </p:cNvCxnSpPr>
          <p:nvPr/>
        </p:nvCxnSpPr>
        <p:spPr bwMode="auto">
          <a:xfrm flipV="1">
            <a:off x="4429125" y="3352800"/>
            <a:ext cx="0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145" name="Straight Arrow Connector 83"/>
          <p:cNvCxnSpPr>
            <a:cxnSpLocks noChangeShapeType="1"/>
          </p:cNvCxnSpPr>
          <p:nvPr/>
        </p:nvCxnSpPr>
        <p:spPr bwMode="auto">
          <a:xfrm flipV="1">
            <a:off x="5719763" y="3352800"/>
            <a:ext cx="0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146" name="Straight Arrow Connector 83"/>
          <p:cNvCxnSpPr>
            <a:cxnSpLocks noChangeShapeType="1"/>
          </p:cNvCxnSpPr>
          <p:nvPr/>
        </p:nvCxnSpPr>
        <p:spPr bwMode="auto">
          <a:xfrm flipV="1">
            <a:off x="6934200" y="3352800"/>
            <a:ext cx="0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147" name="Straight Arrow Connector 83"/>
          <p:cNvCxnSpPr>
            <a:cxnSpLocks noChangeShapeType="1"/>
          </p:cNvCxnSpPr>
          <p:nvPr/>
        </p:nvCxnSpPr>
        <p:spPr bwMode="auto">
          <a:xfrm flipV="1">
            <a:off x="3130550" y="2428875"/>
            <a:ext cx="0" cy="923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6148" name="TextBox 126"/>
          <p:cNvSpPr txBox="1">
            <a:spLocks noChangeArrowheads="1"/>
          </p:cNvSpPr>
          <p:nvPr/>
        </p:nvSpPr>
        <p:spPr bwMode="auto">
          <a:xfrm>
            <a:off x="2016125" y="2641600"/>
            <a:ext cx="1146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latin typeface="Courier" pitchFamily="49" charset="0"/>
              </a:rPr>
              <a:t>interrupts</a:t>
            </a:r>
          </a:p>
        </p:txBody>
      </p:sp>
      <p:sp>
        <p:nvSpPr>
          <p:cNvPr id="141" name="TextBox 140"/>
          <p:cNvSpPr txBox="1"/>
          <p:nvPr/>
        </p:nvSpPr>
        <p:spPr>
          <a:xfrm rot="18900000">
            <a:off x="6224588" y="5624513"/>
            <a:ext cx="563562" cy="33813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ＭＳ Ｐゴシック" pitchFamily="1" charset="-128"/>
                <a:cs typeface="ＭＳ Ｐゴシック" pitchFamily="1" charset="-128"/>
              </a:rPr>
              <a:t>EMC</a:t>
            </a:r>
            <a:endParaRPr lang="en-US" sz="1600" b="1" dirty="0">
              <a:latin typeface="+mn-lt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6150" name="Rounded Rectangle 143"/>
          <p:cNvSpPr>
            <a:spLocks noChangeArrowheads="1"/>
          </p:cNvSpPr>
          <p:nvPr/>
        </p:nvSpPr>
        <p:spPr bwMode="auto">
          <a:xfrm>
            <a:off x="2362200" y="1524000"/>
            <a:ext cx="1219200" cy="1066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151" name="TextBox 126"/>
          <p:cNvSpPr txBox="1">
            <a:spLocks noChangeArrowheads="1"/>
          </p:cNvSpPr>
          <p:nvPr/>
        </p:nvSpPr>
        <p:spPr bwMode="auto">
          <a:xfrm>
            <a:off x="2651125" y="1517650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latin typeface="Courier" pitchFamily="49" charset="0"/>
              </a:rPr>
              <a:t>SVC#</a:t>
            </a:r>
          </a:p>
        </p:txBody>
      </p:sp>
      <p:sp>
        <p:nvSpPr>
          <p:cNvPr id="46152" name="Rounded Rectangle 143"/>
          <p:cNvSpPr>
            <a:spLocks noChangeArrowheads="1"/>
          </p:cNvSpPr>
          <p:nvPr/>
        </p:nvSpPr>
        <p:spPr bwMode="auto">
          <a:xfrm>
            <a:off x="1790700" y="3124200"/>
            <a:ext cx="2667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6153" name="Straight Arrow Connector 83"/>
          <p:cNvCxnSpPr>
            <a:cxnSpLocks noChangeShapeType="1"/>
          </p:cNvCxnSpPr>
          <p:nvPr/>
        </p:nvCxnSpPr>
        <p:spPr bwMode="auto">
          <a:xfrm flipV="1">
            <a:off x="3124200" y="2428875"/>
            <a:ext cx="0" cy="923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154" name="Straight Arrow Connector 50"/>
          <p:cNvCxnSpPr>
            <a:cxnSpLocks noChangeShapeType="1"/>
          </p:cNvCxnSpPr>
          <p:nvPr/>
        </p:nvCxnSpPr>
        <p:spPr bwMode="auto">
          <a:xfrm flipH="1">
            <a:off x="3060700" y="2667000"/>
            <a:ext cx="144463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155" name="Straight Arrow Connector 83"/>
          <p:cNvCxnSpPr>
            <a:cxnSpLocks noChangeShapeType="1"/>
          </p:cNvCxnSpPr>
          <p:nvPr/>
        </p:nvCxnSpPr>
        <p:spPr bwMode="auto">
          <a:xfrm>
            <a:off x="1600200" y="1955800"/>
            <a:ext cx="7620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6156" name="TextBox 126"/>
          <p:cNvSpPr txBox="1">
            <a:spLocks noChangeArrowheads="1"/>
          </p:cNvSpPr>
          <p:nvPr/>
        </p:nvSpPr>
        <p:spPr bwMode="auto">
          <a:xfrm>
            <a:off x="1765300" y="1905000"/>
            <a:ext cx="71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latin typeface="Courier" pitchFamily="49" charset="0"/>
              </a:rPr>
              <a:t>fault</a:t>
            </a:r>
          </a:p>
        </p:txBody>
      </p:sp>
      <p:cxnSp>
        <p:nvCxnSpPr>
          <p:cNvPr id="46157" name="Straight Arrow Connector 83"/>
          <p:cNvCxnSpPr>
            <a:cxnSpLocks noChangeShapeType="1"/>
            <a:stCxn id="46158" idx="2"/>
          </p:cNvCxnSpPr>
          <p:nvPr/>
        </p:nvCxnSpPr>
        <p:spPr bwMode="auto">
          <a:xfrm>
            <a:off x="2971800" y="990600"/>
            <a:ext cx="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6158" name="TextBox 126"/>
          <p:cNvSpPr txBox="1">
            <a:spLocks noChangeArrowheads="1"/>
          </p:cNvSpPr>
          <p:nvPr/>
        </p:nvSpPr>
        <p:spPr bwMode="auto">
          <a:xfrm>
            <a:off x="2362200" y="5286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latin typeface="Courier" pitchFamily="49" charset="0"/>
              </a:rPr>
              <a:t>traps &amp;</a:t>
            </a:r>
          </a:p>
          <a:p>
            <a:pPr algn="ctr" eaLnBrk="1" hangingPunct="1"/>
            <a:r>
              <a:rPr lang="en-US" altLang="en-US" sz="1200" b="1">
                <a:latin typeface="Courier" pitchFamily="49" charset="0"/>
              </a:rPr>
              <a:t>exceptions</a:t>
            </a:r>
          </a:p>
        </p:txBody>
      </p:sp>
      <p:sp>
        <p:nvSpPr>
          <p:cNvPr id="46159" name="TextBox 126"/>
          <p:cNvSpPr txBox="1">
            <a:spLocks noChangeArrowheads="1"/>
          </p:cNvSpPr>
          <p:nvPr/>
        </p:nvSpPr>
        <p:spPr bwMode="auto">
          <a:xfrm>
            <a:off x="2590800" y="2147888"/>
            <a:ext cx="765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latin typeface="Courier" pitchFamily="49" charset="0"/>
              </a:rPr>
              <a:t>INT#</a:t>
            </a:r>
          </a:p>
        </p:txBody>
      </p:sp>
      <p:sp>
        <p:nvSpPr>
          <p:cNvPr id="46160" name="Rounded Rectangle 143"/>
          <p:cNvSpPr>
            <a:spLocks noChangeArrowheads="1"/>
          </p:cNvSpPr>
          <p:nvPr/>
        </p:nvSpPr>
        <p:spPr bwMode="auto">
          <a:xfrm>
            <a:off x="4222750" y="1371600"/>
            <a:ext cx="1066800" cy="1828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to change where to go on an interrupt?</a:t>
            </a:r>
            <a:br>
              <a:rPr lang="en-US" altLang="en-US" smtClean="0"/>
            </a:br>
            <a:r>
              <a:rPr lang="en-US" altLang="en-US" smtClean="0"/>
              <a:t>Answer: edit the interrupt vector table [IVT]</a:t>
            </a:r>
          </a:p>
        </p:txBody>
      </p:sp>
      <p:sp>
        <p:nvSpPr>
          <p:cNvPr id="1013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C6CA6A1-B59E-435A-AB8E-B29115D4C003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30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013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857625"/>
            <a:ext cx="6276975" cy="2466975"/>
          </a:xfrm>
        </p:spPr>
      </p:pic>
      <p:pic>
        <p:nvPicPr>
          <p:cNvPr id="1013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54959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06F4113-8E0C-4DF9-A625-F6ABB8631334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31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NVIC/Interrupt configuration registers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848600" cy="5410200"/>
          </a:xfrm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ICTR	Interrupt Controller Type Register (RW)</a:t>
            </a:r>
          </a:p>
          <a:p>
            <a:r>
              <a:rPr lang="en-US" altLang="en-US" smtClean="0"/>
              <a:t>ISER	Interrupt Set-Enable Register (RW)</a:t>
            </a:r>
          </a:p>
          <a:p>
            <a:r>
              <a:rPr lang="en-US" altLang="en-US" smtClean="0"/>
              <a:t>ICER	Interrupt Clear-Enable Register (RW)</a:t>
            </a:r>
          </a:p>
          <a:p>
            <a:r>
              <a:rPr lang="en-US" altLang="en-US" smtClean="0"/>
              <a:t>ISPR	Interrupt Set-Pending Register (RW)</a:t>
            </a:r>
          </a:p>
          <a:p>
            <a:r>
              <a:rPr lang="en-US" altLang="en-US" smtClean="0"/>
              <a:t>ICPR	Interrupt Clear-Pending Register (RW)</a:t>
            </a:r>
          </a:p>
          <a:p>
            <a:r>
              <a:rPr lang="en-US" altLang="en-US" smtClean="0"/>
              <a:t>IABR	Interrupt Active Bit Register (RO)</a:t>
            </a:r>
          </a:p>
          <a:p>
            <a:r>
              <a:rPr lang="en-US" altLang="en-US" smtClean="0"/>
              <a:t>IPR		Interrupt Priority Register (RW)</a:t>
            </a:r>
          </a:p>
          <a:p>
            <a:r>
              <a:rPr lang="en-US" altLang="en-US" smtClean="0"/>
              <a:t>AIRC	Application Interrupt and Reset Control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86280" y="1334160"/>
              <a:ext cx="8159040" cy="528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840" y="1323720"/>
                <a:ext cx="8180640" cy="54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Enabling and disabling interrupt sources</a:t>
            </a:r>
          </a:p>
        </p:txBody>
      </p:sp>
      <p:sp>
        <p:nvSpPr>
          <p:cNvPr id="1054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44A940D-5207-43F1-BBCC-B6165DE19CBA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32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054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5"/>
          <a:stretch>
            <a:fillRect/>
          </a:stretch>
        </p:blipFill>
        <p:spPr>
          <a:xfrm>
            <a:off x="0" y="990600"/>
            <a:ext cx="9109075" cy="5588000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14640" y="474480"/>
              <a:ext cx="7608240" cy="3483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4200" y="463680"/>
                <a:ext cx="7629840" cy="350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BA74899-DDB3-4B57-B167-9FB818A4E837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33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07523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3"/>
          <a:stretch/>
        </p:blipFill>
        <p:spPr>
          <a:xfrm>
            <a:off x="0" y="1996440"/>
            <a:ext cx="9093200" cy="4572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31" b="70930"/>
          <a:stretch/>
        </p:blipFill>
        <p:spPr bwMode="auto">
          <a:xfrm>
            <a:off x="0" y="78740"/>
            <a:ext cx="739902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EAA97F9-D624-498C-8759-B3CD9D1985C7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34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09571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86"/>
          <a:stretch/>
        </p:blipFill>
        <p:spPr>
          <a:xfrm>
            <a:off x="0" y="2285206"/>
            <a:ext cx="9061450" cy="38862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0" r="15067" b="71428"/>
          <a:stretch/>
        </p:blipFill>
        <p:spPr bwMode="auto">
          <a:xfrm>
            <a:off x="152400" y="12700"/>
            <a:ext cx="7696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Exercise: Enabling interrupt sources</a:t>
            </a:r>
          </a:p>
        </p:txBody>
      </p:sp>
      <p:sp>
        <p:nvSpPr>
          <p:cNvPr id="1116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B33200C-895B-4F42-9B6F-806FCA1DD12D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35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7848600" cy="4876800"/>
          </a:xfrm>
        </p:spPr>
        <p:txBody>
          <a:bodyPr/>
          <a:lstStyle/>
          <a:p>
            <a:r>
              <a:rPr lang="en-US" altLang="en-US" smtClean="0"/>
              <a:t>Implement the following function to enable external interrupt #x when called: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void enable_interrupt(int x) {</a:t>
            </a:r>
          </a:p>
          <a:p>
            <a:pPr>
              <a:buFontTx/>
              <a:buNone/>
            </a:pPr>
            <a:r>
              <a:rPr lang="en-US" altLang="en-US" smtClean="0"/>
              <a:t>  /* your code here */</a:t>
            </a:r>
          </a:p>
          <a:p>
            <a:pPr>
              <a:buFontTx/>
              <a:buNone/>
            </a:pPr>
            <a:r>
              <a:rPr lang="en-US" altLang="en-US" smtClean="0"/>
              <a:t>}</a:t>
            </a:r>
          </a:p>
          <a:p>
            <a:endParaRPr lang="en-US" altLang="en-US" smtClean="0"/>
          </a:p>
          <a:p>
            <a:r>
              <a:rPr lang="en-US" altLang="en-US" smtClean="0"/>
              <a:t>Umm, so what do we have to do?</a:t>
            </a:r>
          </a:p>
          <a:p>
            <a:pPr lvl="1"/>
            <a:r>
              <a:rPr lang="en-US" altLang="en-US" smtClean="0"/>
              <a:t>Use top (32-5)=27 bits of x to select the word offset</a:t>
            </a:r>
          </a:p>
          <a:p>
            <a:pPr lvl="1"/>
            <a:r>
              <a:rPr lang="en-US" altLang="en-US" smtClean="0"/>
              <a:t>Offset from what, you ask?  Base of ISER (0xE000E100)</a:t>
            </a:r>
          </a:p>
          <a:p>
            <a:pPr lvl="1"/>
            <a:r>
              <a:rPr lang="en-US" altLang="en-US" smtClean="0"/>
              <a:t>Use the bottom five bits of x to select bit position</a:t>
            </a:r>
          </a:p>
          <a:p>
            <a:pPr lvl="1"/>
            <a:r>
              <a:rPr lang="en-US" altLang="en-US" smtClean="0"/>
              <a:t>Write a ‘1’ to that bit position at memory addr=base+offset</a:t>
            </a:r>
          </a:p>
          <a:p>
            <a:pPr lvl="1"/>
            <a:r>
              <a:rPr lang="en-US" altLang="en-US" smtClean="0"/>
              <a:t>You’re done!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237400" y="9360"/>
              <a:ext cx="6895080" cy="4771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3000" y="-1440"/>
                <a:ext cx="6919920" cy="4797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Pending interrupts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DC5F66E-29F2-44AC-B793-73EC300FCFAE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36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136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076325"/>
            <a:ext cx="7315200" cy="4705350"/>
          </a:xfrm>
        </p:spPr>
      </p:pic>
      <p:sp>
        <p:nvSpPr>
          <p:cNvPr id="113668" name="TextBox 5"/>
          <p:cNvSpPr txBox="1">
            <a:spLocks noChangeArrowheads="1"/>
          </p:cNvSpPr>
          <p:nvPr/>
        </p:nvSpPr>
        <p:spPr bwMode="auto">
          <a:xfrm>
            <a:off x="381000" y="5486400"/>
            <a:ext cx="7456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rebuchet MS" panose="020B0603020202020204" pitchFamily="34" charset="0"/>
              </a:rPr>
              <a:t>The normal case.  Once Interrupt request is seen, processor puts it in </a:t>
            </a:r>
          </a:p>
          <a:p>
            <a:pPr eaLnBrk="1" hangingPunct="1"/>
            <a:r>
              <a:rPr lang="en-US" altLang="en-US" sz="1800">
                <a:latin typeface="Trebuchet MS" panose="020B0603020202020204" pitchFamily="34" charset="0"/>
              </a:rPr>
              <a:t>“pending” state even if hardware drops the request. </a:t>
            </a:r>
          </a:p>
          <a:p>
            <a:pPr eaLnBrk="1" hangingPunct="1"/>
            <a:r>
              <a:rPr lang="en-US" altLang="en-US" sz="1800">
                <a:latin typeface="Trebuchet MS" panose="020B0603020202020204" pitchFamily="34" charset="0"/>
              </a:rPr>
              <a:t>IPS is cleared by the hardware once we jump to the ISR.</a:t>
            </a:r>
          </a:p>
        </p:txBody>
      </p:sp>
      <p:sp>
        <p:nvSpPr>
          <p:cNvPr id="113669" name="TextBox 5"/>
          <p:cNvSpPr txBox="1">
            <a:spLocks noChangeArrowheads="1"/>
          </p:cNvSpPr>
          <p:nvPr/>
        </p:nvSpPr>
        <p:spPr bwMode="auto">
          <a:xfrm>
            <a:off x="0" y="6596063"/>
            <a:ext cx="61896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latin typeface="Arial" panose="020B0604020202020204" pitchFamily="34" charset="0"/>
              </a:rPr>
              <a:t>This figure and those following are from </a:t>
            </a:r>
            <a:r>
              <a:rPr lang="en-US" altLang="en-US" sz="1100" i="1">
                <a:latin typeface="Arial" panose="020B0604020202020204" pitchFamily="34" charset="0"/>
              </a:rPr>
              <a:t>The Definitive Guide to the ARM Cortex-M3, Section 7.4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5CD6F8C-AB93-4F10-86F0-659DAE83B7D3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37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157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484313"/>
            <a:ext cx="7315200" cy="3889375"/>
          </a:xfrm>
        </p:spPr>
      </p:pic>
      <p:sp>
        <p:nvSpPr>
          <p:cNvPr id="115716" name="TextBox 5"/>
          <p:cNvSpPr txBox="1">
            <a:spLocks noChangeArrowheads="1"/>
          </p:cNvSpPr>
          <p:nvPr/>
        </p:nvSpPr>
        <p:spPr bwMode="auto">
          <a:xfrm>
            <a:off x="0" y="6019800"/>
            <a:ext cx="808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rebuchet MS" panose="020B0603020202020204" pitchFamily="34" charset="0"/>
              </a:rPr>
              <a:t>In this case, the processor never took the interrupt because we cleared the </a:t>
            </a:r>
          </a:p>
          <a:p>
            <a:pPr eaLnBrk="1" hangingPunct="1"/>
            <a:r>
              <a:rPr lang="en-US" altLang="en-US" sz="1800">
                <a:latin typeface="Trebuchet MS" panose="020B0603020202020204" pitchFamily="34" charset="0"/>
              </a:rPr>
              <a:t>IPS by hand (via a memory-mapped I/O register)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77200" cy="632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D20566D-06DD-4AA7-A457-0DC302A7CDF7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38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28B4BD7-EA99-415C-A24D-4A94B8135A81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39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05656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EFA0C6-D5FA-4B17-A145-ABAA2B6FFC1E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4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Dealing with asynchronous events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82000" cy="5410200"/>
          </a:xfrm>
        </p:spPr>
        <p:txBody>
          <a:bodyPr/>
          <a:lstStyle/>
          <a:p>
            <a:r>
              <a:rPr lang="en-US" altLang="en-US" smtClean="0"/>
              <a:t>Many sources of “events” during program execution</a:t>
            </a:r>
          </a:p>
          <a:p>
            <a:pPr lvl="1"/>
            <a:r>
              <a:rPr lang="en-US" altLang="en-US" smtClean="0"/>
              <a:t>Application makes a system call</a:t>
            </a:r>
          </a:p>
          <a:p>
            <a:pPr lvl="1"/>
            <a:r>
              <a:rPr lang="en-US" altLang="en-US" smtClean="0"/>
              <a:t>Software executes instruction illegally (e.g. divides by zero)</a:t>
            </a:r>
          </a:p>
          <a:p>
            <a:pPr lvl="1"/>
            <a:r>
              <a:rPr lang="en-US" altLang="en-US" smtClean="0"/>
              <a:t>Peripheral needs attention or has completed a requested action</a:t>
            </a:r>
          </a:p>
          <a:p>
            <a:r>
              <a:rPr lang="en-US" altLang="en-US" smtClean="0"/>
              <a:t>How do we know that an event has occurred?</a:t>
            </a:r>
          </a:p>
          <a:p>
            <a:r>
              <a:rPr lang="en-US" altLang="en-US" smtClean="0"/>
              <a:t>Broadly, two options to “detect” events</a:t>
            </a:r>
          </a:p>
          <a:p>
            <a:pPr lvl="1"/>
            <a:r>
              <a:rPr lang="en-US" altLang="en-US" smtClean="0"/>
              <a:t>Polling</a:t>
            </a:r>
          </a:p>
          <a:p>
            <a:pPr lvl="2"/>
            <a:r>
              <a:rPr lang="en-US" altLang="en-US" smtClean="0"/>
              <a:t>We can repeatedly poll the app/processor/peripherals</a:t>
            </a:r>
            <a:endParaRPr lang="en-US" altLang="en-US" baseline="30000" smtClean="0"/>
          </a:p>
          <a:p>
            <a:pPr lvl="2"/>
            <a:r>
              <a:rPr lang="en-US" altLang="en-US" smtClean="0"/>
              <a:t>When an event occurs, detect this via a poll and take action</a:t>
            </a:r>
          </a:p>
          <a:p>
            <a:pPr lvl="1"/>
            <a:r>
              <a:rPr lang="en-US" altLang="en-US" smtClean="0"/>
              <a:t>Interrupts</a:t>
            </a:r>
          </a:p>
          <a:p>
            <a:pPr lvl="2"/>
            <a:r>
              <a:rPr lang="en-US" altLang="en-US" smtClean="0"/>
              <a:t>Let the app/processors/peripheral notify us instead</a:t>
            </a:r>
          </a:p>
          <a:p>
            <a:pPr lvl="2"/>
            <a:r>
              <a:rPr lang="en-US" altLang="en-US" smtClean="0"/>
              <a:t>Take action when such a notification occurs (or shortly later)</a:t>
            </a:r>
          </a:p>
          <a:p>
            <a:pPr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Answer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D70D1E6-A275-45D3-BC5D-23532A9395DF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40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3375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822560" y="84960"/>
              <a:ext cx="3709800" cy="5036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1760" y="74160"/>
                <a:ext cx="3731040" cy="505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Interrupt pulses before entering ISR</a:t>
            </a:r>
          </a:p>
        </p:txBody>
      </p:sp>
      <p:sp>
        <p:nvSpPr>
          <p:cNvPr id="3686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81F94D5-597F-4F3A-AE26-04ECD99DE9F7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41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239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058863"/>
            <a:ext cx="7239000" cy="4791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1389A9-5A0E-42AD-869F-9B9194147250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42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259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95400"/>
            <a:ext cx="7935913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76CB83-3ABE-45C7-9E0F-CA77D3D3679B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43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280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8"/>
            <a:ext cx="8077200" cy="6640512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203160" y="2238120"/>
              <a:ext cx="1922040" cy="3585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92720" y="2227320"/>
                <a:ext cx="1943280" cy="360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Interrupt Priority</a:t>
            </a:r>
          </a:p>
        </p:txBody>
      </p:sp>
      <p:sp>
        <p:nvSpPr>
          <p:cNvPr id="130050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562600"/>
          </a:xfrm>
        </p:spPr>
        <p:txBody>
          <a:bodyPr/>
          <a:lstStyle/>
          <a:p>
            <a:r>
              <a:rPr lang="en-US" altLang="en-US" sz="2000" smtClean="0"/>
              <a:t>What do we do if several interrupts arrive simultaneously?</a:t>
            </a:r>
          </a:p>
          <a:p>
            <a:r>
              <a:rPr lang="en-US" altLang="en-US" sz="2000" smtClean="0"/>
              <a:t>NVIC allows priorities for (almost) every interrupt</a:t>
            </a:r>
          </a:p>
          <a:p>
            <a:r>
              <a:rPr lang="en-US" altLang="en-US" sz="2000" smtClean="0"/>
              <a:t>3 fixed highest priorities, up to 256 programmable priorities</a:t>
            </a:r>
          </a:p>
          <a:p>
            <a:pPr lvl="1"/>
            <a:r>
              <a:rPr lang="en-US" altLang="en-US" sz="1800" smtClean="0"/>
              <a:t>128 preemption levels</a:t>
            </a:r>
          </a:p>
          <a:p>
            <a:pPr lvl="1"/>
            <a:r>
              <a:rPr lang="en-US" altLang="en-US" sz="1800" smtClean="0"/>
              <a:t>Not all priorities have to be implemented by a vendor</a:t>
            </a:r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pPr lvl="1"/>
            <a:r>
              <a:rPr lang="en-US" altLang="en-US" sz="1800" smtClean="0"/>
              <a:t>SmartFusion has 32 priority levels, i.e. 0x00, 0x08, … , 0xF8</a:t>
            </a:r>
          </a:p>
          <a:p>
            <a:r>
              <a:rPr lang="en-US" altLang="en-US" sz="2000" smtClean="0"/>
              <a:t>Higher priority interrupts can pre-empt lower priorities</a:t>
            </a:r>
          </a:p>
          <a:p>
            <a:r>
              <a:rPr lang="en-US" altLang="en-US" sz="2000" smtClean="0"/>
              <a:t>Priority can be sub-divided into priority groups</a:t>
            </a:r>
          </a:p>
          <a:p>
            <a:pPr lvl="1"/>
            <a:r>
              <a:rPr lang="en-US" altLang="en-US" sz="1800" smtClean="0"/>
              <a:t>Splits priority register into two halves, preempt priority &amp; subpriority</a:t>
            </a:r>
          </a:p>
          <a:p>
            <a:pPr lvl="1"/>
            <a:r>
              <a:rPr lang="en-US" altLang="en-US" sz="1800" smtClean="0"/>
              <a:t>Preempt priority: indicates if an interrupt can preempt another</a:t>
            </a:r>
          </a:p>
          <a:p>
            <a:pPr lvl="1"/>
            <a:r>
              <a:rPr lang="en-US" altLang="en-US" sz="1800" smtClean="0"/>
              <a:t>Subpriority: used to determine which is served first if two interrupts of same group arrive concurrently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721B5ED-3C09-4FC9-89CD-C3682BC815F0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44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30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46095" r="8002" b="37704"/>
          <a:stretch>
            <a:fillRect/>
          </a:stretch>
        </p:blipFill>
        <p:spPr bwMode="auto">
          <a:xfrm>
            <a:off x="925513" y="3057525"/>
            <a:ext cx="744696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53480" y="2515680"/>
              <a:ext cx="4912560" cy="1996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040" y="2504880"/>
                <a:ext cx="4934160" cy="2018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Interrupt Priority (2)</a:t>
            </a:r>
          </a:p>
        </p:txBody>
      </p:sp>
      <p:sp>
        <p:nvSpPr>
          <p:cNvPr id="131074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315200" cy="1143000"/>
          </a:xfrm>
        </p:spPr>
        <p:txBody>
          <a:bodyPr/>
          <a:lstStyle/>
          <a:p>
            <a:r>
              <a:rPr lang="en-US" altLang="en-US" smtClean="0"/>
              <a:t>Interrupt priority level registers</a:t>
            </a:r>
          </a:p>
          <a:p>
            <a:pPr lvl="1"/>
            <a:r>
              <a:rPr lang="en-US" altLang="en-US" smtClean="0"/>
              <a:t>Range: 0xE000E400 to 0xE000E4EF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2C8130D-2E12-4879-B486-31586591A409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45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31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07" b="10854"/>
          <a:stretch>
            <a:fillRect/>
          </a:stretch>
        </p:blipFill>
        <p:spPr bwMode="auto">
          <a:xfrm>
            <a:off x="82550" y="2838450"/>
            <a:ext cx="906145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043600" y="3352680"/>
              <a:ext cx="931680" cy="264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32800" y="3341880"/>
                <a:ext cx="953280" cy="285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Preemption Priority and Subpriority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9E70E42-DEBA-4606-A521-A8206E490BD6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46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32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1"/>
          <a:stretch>
            <a:fillRect/>
          </a:stretch>
        </p:blipFill>
        <p:spPr>
          <a:xfrm>
            <a:off x="215900" y="763588"/>
            <a:ext cx="8913813" cy="6094412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06880" y="966600"/>
              <a:ext cx="6314760" cy="4544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080" y="956160"/>
                <a:ext cx="6336360" cy="456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PRIMASK, FAULTMASK, and BASEPRI registers</a:t>
            </a:r>
          </a:p>
        </p:txBody>
      </p:sp>
      <p:sp>
        <p:nvSpPr>
          <p:cNvPr id="134146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867400"/>
          </a:xfrm>
        </p:spPr>
        <p:txBody>
          <a:bodyPr/>
          <a:lstStyle/>
          <a:p>
            <a:r>
              <a:rPr lang="en-US" altLang="en-US" smtClean="0"/>
              <a:t>What if we quickly want to disable all interrupts?</a:t>
            </a:r>
          </a:p>
          <a:p>
            <a:r>
              <a:rPr lang="en-US" altLang="en-US" smtClean="0"/>
              <a:t>Write 1 into PRIMASK to disable all interrupts except NMI</a:t>
            </a:r>
          </a:p>
          <a:p>
            <a:pPr lvl="1"/>
            <a:r>
              <a:rPr lang="en-US" altLang="en-US" smtClean="0"/>
              <a:t>MOV	R0, #1</a:t>
            </a:r>
          </a:p>
          <a:p>
            <a:pPr lvl="1"/>
            <a:r>
              <a:rPr lang="en-US" altLang="en-US" smtClean="0">
                <a:solidFill>
                  <a:srgbClr val="FF0000"/>
                </a:solidFill>
              </a:rPr>
              <a:t>MSR</a:t>
            </a:r>
            <a:r>
              <a:rPr lang="en-US" altLang="en-US" smtClean="0"/>
              <a:t>	PRIMASK, R0	; MSR and MRS are special instructions</a:t>
            </a:r>
          </a:p>
          <a:p>
            <a:r>
              <a:rPr lang="en-US" altLang="en-US" smtClean="0"/>
              <a:t>Write 0 into PRIMASK to enable all interrupts</a:t>
            </a:r>
          </a:p>
          <a:p>
            <a:endParaRPr lang="en-US" altLang="en-US" smtClean="0"/>
          </a:p>
          <a:p>
            <a:r>
              <a:rPr lang="en-US" altLang="en-US" smtClean="0"/>
              <a:t>FAULTMASK is the same as PRIMASK, but it also blocks hard faults (priority = -1)</a:t>
            </a:r>
          </a:p>
          <a:p>
            <a:endParaRPr lang="en-US" altLang="en-US" smtClean="0"/>
          </a:p>
          <a:p>
            <a:r>
              <a:rPr lang="en-US" altLang="en-US" smtClean="0"/>
              <a:t>What if we want to disable all interrupts below a certain priority?</a:t>
            </a:r>
          </a:p>
          <a:p>
            <a:r>
              <a:rPr lang="en-US" altLang="en-US" smtClean="0"/>
              <a:t>Write priority into BASEPRI register</a:t>
            </a:r>
          </a:p>
          <a:p>
            <a:pPr lvl="1"/>
            <a:r>
              <a:rPr lang="en-US" altLang="en-US" smtClean="0"/>
              <a:t>MOV	R0, #0x60</a:t>
            </a:r>
          </a:p>
          <a:p>
            <a:pPr lvl="1"/>
            <a:r>
              <a:rPr lang="en-US" altLang="en-US" smtClean="0"/>
              <a:t>MSR	BASEPRI, R0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1765D57-FB13-420D-BCAB-2E4FADCE290D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47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Masking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04465EE-EBCC-46A7-B6A1-13FF030D8561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48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36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073150"/>
            <a:ext cx="8837613" cy="4794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Interrupt Service Routines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Automatic saving of registers upon exception</a:t>
            </a:r>
          </a:p>
          <a:p>
            <a:pPr marL="857250" lvl="1" indent="-457200">
              <a:defRPr/>
            </a:pPr>
            <a:r>
              <a:rPr lang="en-US" dirty="0" smtClean="0">
                <a:ea typeface="ＭＳ Ｐゴシック" charset="0"/>
              </a:rPr>
              <a:t>PC, PSR, R0-R3, R12, LR</a:t>
            </a:r>
          </a:p>
          <a:p>
            <a:pPr marL="857250" lvl="1" indent="-457200">
              <a:defRPr/>
            </a:pPr>
            <a:r>
              <a:rPr lang="en-US" dirty="0" smtClean="0">
                <a:ea typeface="ＭＳ Ｐゴシック" charset="0"/>
              </a:rPr>
              <a:t>This occurs over data bus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While data bus busy, fetch exception vector</a:t>
            </a:r>
          </a:p>
          <a:p>
            <a:pPr marL="857250" lvl="1" indent="-457200">
              <a:defRPr/>
            </a:pPr>
            <a:r>
              <a:rPr lang="en-US" dirty="0" smtClean="0">
                <a:ea typeface="ＭＳ Ｐゴシック" charset="0"/>
              </a:rPr>
              <a:t>i.e. target address of exception handler</a:t>
            </a:r>
          </a:p>
          <a:p>
            <a:pPr marL="857250" lvl="1" indent="-457200">
              <a:defRPr/>
            </a:pPr>
            <a:r>
              <a:rPr lang="en-US" dirty="0">
                <a:ea typeface="ＭＳ Ｐゴシック" charset="0"/>
              </a:rPr>
              <a:t>T</a:t>
            </a:r>
            <a:r>
              <a:rPr lang="en-US" dirty="0" smtClean="0">
                <a:ea typeface="ＭＳ Ｐゴシック" charset="0"/>
              </a:rPr>
              <a:t>his occurs over instruction bus</a:t>
            </a:r>
          </a:p>
          <a:p>
            <a:pPr marL="457200" indent="-457200">
              <a:defRPr/>
            </a:pPr>
            <a:r>
              <a:rPr lang="en-US" dirty="0" smtClean="0">
                <a:ea typeface="ＭＳ Ｐゴシック" charset="0"/>
              </a:rPr>
              <a:t>Update SP to new location</a:t>
            </a:r>
          </a:p>
          <a:p>
            <a:pPr marL="457200" indent="-457200">
              <a:defRPr/>
            </a:pPr>
            <a:r>
              <a:rPr lang="en-US" dirty="0" smtClean="0">
                <a:ea typeface="ＭＳ Ｐゴシック" charset="0"/>
              </a:rPr>
              <a:t>Update IPSR (low part of </a:t>
            </a:r>
            <a:r>
              <a:rPr lang="en-US" dirty="0" err="1" smtClean="0">
                <a:ea typeface="ＭＳ Ｐゴシック" charset="0"/>
              </a:rPr>
              <a:t>xPSR</a:t>
            </a:r>
            <a:r>
              <a:rPr lang="en-US" dirty="0" smtClean="0">
                <a:ea typeface="ＭＳ Ｐゴシック" charset="0"/>
              </a:rPr>
              <a:t>) with exception new #</a:t>
            </a:r>
          </a:p>
          <a:p>
            <a:pPr marL="457200" indent="-457200">
              <a:defRPr/>
            </a:pPr>
            <a:r>
              <a:rPr lang="en-US" dirty="0" smtClean="0">
                <a:ea typeface="ＭＳ Ｐゴシック" charset="0"/>
              </a:rPr>
              <a:t>Set PC to vector handler</a:t>
            </a:r>
          </a:p>
          <a:p>
            <a:pPr marL="457200" indent="-457200">
              <a:defRPr/>
            </a:pPr>
            <a:r>
              <a:rPr lang="en-US" dirty="0" smtClean="0">
                <a:ea typeface="ＭＳ Ｐゴシック" charset="0"/>
              </a:rPr>
              <a:t>Update LR to special value EXC_RETURN</a:t>
            </a:r>
          </a:p>
          <a:p>
            <a:pPr marL="457200" indent="-457200">
              <a:defRPr/>
            </a:pPr>
            <a:r>
              <a:rPr lang="en-US" dirty="0" smtClean="0">
                <a:ea typeface="ＭＳ Ｐゴシック" charset="0"/>
              </a:rPr>
              <a:t>Several other NVIC registers gets updated</a:t>
            </a:r>
          </a:p>
          <a:p>
            <a:pPr marL="457200" indent="-457200">
              <a:defRPr/>
            </a:pPr>
            <a:r>
              <a:rPr lang="en-US" dirty="0" smtClean="0">
                <a:ea typeface="ＭＳ Ｐゴシック" charset="0"/>
              </a:rPr>
              <a:t>Latency can be as short as 12 cycles (w/o </a:t>
            </a:r>
            <a:r>
              <a:rPr lang="en-US" dirty="0" err="1" smtClean="0">
                <a:ea typeface="ＭＳ Ｐゴシック" charset="0"/>
              </a:rPr>
              <a:t>mem</a:t>
            </a:r>
            <a:r>
              <a:rPr lang="en-US" dirty="0" smtClean="0">
                <a:ea typeface="ＭＳ Ｐゴシック" charset="0"/>
              </a:rPr>
              <a:t> delays)</a:t>
            </a:r>
            <a:endParaRPr lang="en-US" dirty="0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4871AF8-8AA7-470C-A6CC-4E9B2EDA9E09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49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2680" y="151920"/>
              <a:ext cx="8925120" cy="6084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880" y="141480"/>
                <a:ext cx="8946360" cy="6105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E7E149B-2C50-4D72-B1F7-4127E70A6F16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5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Polling-Driven Application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35938" cy="5410200"/>
          </a:xfrm>
        </p:spPr>
        <p:txBody>
          <a:bodyPr/>
          <a:lstStyle/>
          <a:p>
            <a:r>
              <a:rPr lang="en-US" altLang="en-US" smtClean="0"/>
              <a:t>Recall pushbutton-LED example</a:t>
            </a:r>
          </a:p>
          <a:p>
            <a:pPr>
              <a:buFontTx/>
              <a:buNone/>
            </a:pPr>
            <a:endParaRPr lang="sk-SK" altLang="en-US" sz="1600" smtClean="0"/>
          </a:p>
          <a:p>
            <a:pPr marL="400050" lvl="1" indent="0">
              <a:buFontTx/>
              <a:buNone/>
            </a:pPr>
            <a:r>
              <a:rPr lang="sk-SK" altLang="en-US" sz="1600" smtClean="0"/>
              <a:t>		mov	r0, #0x4 		% PBS MMIO address</a:t>
            </a:r>
          </a:p>
          <a:p>
            <a:pPr marL="400050" lvl="1" indent="0">
              <a:buFontTx/>
              <a:buNone/>
            </a:pPr>
            <a:r>
              <a:rPr lang="sk-SK" altLang="en-US" sz="1600" smtClean="0"/>
              <a:t>		mov	r1, #0x5 		% LED MMIO address</a:t>
            </a:r>
          </a:p>
          <a:p>
            <a:pPr marL="400050" lvl="1" indent="0">
              <a:buFontTx/>
              <a:buNone/>
            </a:pPr>
            <a:r>
              <a:rPr lang="sk-SK" altLang="en-US" sz="1600" smtClean="0"/>
              <a:t>loop:		ldr	r2, [r0, #0]	% Read value from switch [1 cycle]</a:t>
            </a:r>
          </a:p>
          <a:p>
            <a:pPr marL="400050" lvl="1" indent="0">
              <a:buFontTx/>
              <a:buNone/>
            </a:pPr>
            <a:r>
              <a:rPr lang="sk-SK" altLang="en-US" sz="1600" smtClean="0"/>
              <a:t>		str	r2 [r1, #0]	% Save value to LED [1 cycle]</a:t>
            </a:r>
          </a:p>
          <a:p>
            <a:pPr marL="400050" lvl="1" indent="0">
              <a:buFontTx/>
              <a:buNone/>
            </a:pPr>
            <a:r>
              <a:rPr lang="sk-SK" altLang="en-US" sz="1600" smtClean="0"/>
              <a:t>		b	loop		% Repeat these steps [1 cycle]</a:t>
            </a:r>
          </a:p>
          <a:p>
            <a:endParaRPr lang="en-US" altLang="en-US" sz="1600" smtClean="0"/>
          </a:p>
          <a:p>
            <a:r>
              <a:rPr lang="en-US" altLang="en-US" smtClean="0"/>
              <a:t>This is a polling-driven application</a:t>
            </a:r>
          </a:p>
          <a:p>
            <a:r>
              <a:rPr lang="en-US" altLang="en-US" smtClean="0"/>
              <a:t>Software constantly loops, polling and (re)acting</a:t>
            </a:r>
          </a:p>
          <a:p>
            <a:r>
              <a:rPr lang="en-US" altLang="en-US" smtClean="0"/>
              <a:t>However, it doesn’t do anything else useful!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xPSR register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99BD145-EA83-4808-B8D7-295B87A9124F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50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40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63" y="1752600"/>
            <a:ext cx="8982075" cy="3352800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47680" y="3366000"/>
              <a:ext cx="8210520" cy="1132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880" y="3355560"/>
                <a:ext cx="8231760" cy="115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ARM interrupt summary</a:t>
            </a:r>
          </a:p>
        </p:txBody>
      </p:sp>
      <p:sp>
        <p:nvSpPr>
          <p:cNvPr id="142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Trebuchet MS" panose="020B0603020202020204" pitchFamily="34" charset="0"/>
              <a:buAutoNum type="arabicPeriod"/>
            </a:pPr>
            <a:r>
              <a:rPr lang="en-US" altLang="en-US" smtClean="0"/>
              <a:t>We’ve got a bunch of memory-mapped registers that control things (</a:t>
            </a:r>
            <a:r>
              <a:rPr lang="en-US" altLang="en-US" b="1" smtClean="0">
                <a:latin typeface="Cooper Black" panose="0208090404030B020404" pitchFamily="18" charset="0"/>
              </a:rPr>
              <a:t>NVIC</a:t>
            </a:r>
            <a:r>
              <a:rPr lang="en-US" altLang="en-US" smtClean="0"/>
              <a:t>)</a:t>
            </a:r>
          </a:p>
          <a:p>
            <a:pPr lvl="1"/>
            <a:r>
              <a:rPr lang="en-US" altLang="en-US" smtClean="0"/>
              <a:t>Enable/disable individual interrupts</a:t>
            </a:r>
          </a:p>
          <a:p>
            <a:pPr lvl="1"/>
            <a:r>
              <a:rPr lang="en-US" altLang="en-US" smtClean="0"/>
              <a:t>Set/clear pending</a:t>
            </a:r>
          </a:p>
          <a:p>
            <a:pPr lvl="1"/>
            <a:r>
              <a:rPr lang="en-US" altLang="en-US" smtClean="0"/>
              <a:t>Interrupt priority and preemption</a:t>
            </a:r>
            <a:br>
              <a:rPr lang="en-US" altLang="en-US" smtClean="0"/>
            </a:br>
            <a:endParaRPr lang="en-US" altLang="en-US" smtClean="0"/>
          </a:p>
          <a:p>
            <a:pPr marL="457200" indent="-457200">
              <a:buFont typeface="Trebuchet MS" panose="020B0603020202020204" pitchFamily="34" charset="0"/>
              <a:buAutoNum type="arabicPeriod"/>
            </a:pPr>
            <a:r>
              <a:rPr lang="en-US" altLang="en-US" smtClean="0"/>
              <a:t>We’ve got to understand how the hardware interrupt lines interact with the NVIC</a:t>
            </a:r>
          </a:p>
          <a:p>
            <a:pPr marL="457200" indent="-457200">
              <a:buFont typeface="Trebuchet MS" panose="020B0603020202020204" pitchFamily="34" charset="0"/>
              <a:buAutoNum type="arabicPeriod"/>
            </a:pPr>
            <a:endParaRPr lang="en-US" altLang="en-US" smtClean="0"/>
          </a:p>
          <a:p>
            <a:pPr marL="457200" indent="-457200">
              <a:buFont typeface="Trebuchet MS" panose="020B0603020202020204" pitchFamily="34" charset="0"/>
              <a:buAutoNum type="arabicPeriod"/>
            </a:pPr>
            <a:r>
              <a:rPr lang="en-US" altLang="en-US" smtClean="0"/>
              <a:t>And how we figure out where to set the PC to point to for a given interrupt source.</a:t>
            </a:r>
          </a:p>
          <a:p>
            <a:pPr marL="457200" indent="-457200">
              <a:buFont typeface="Trebuchet MS" panose="020B0603020202020204" pitchFamily="34" charset="0"/>
              <a:buAutoNum type="arabicPeriod"/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F9EF8B3-C182-4D25-BA6A-ED5B0A149F6D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51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99720" y="523440"/>
              <a:ext cx="7593840" cy="1222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9280" y="512640"/>
                <a:ext cx="7615440" cy="124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1. NVIC registers (example)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40A32D1-9F8B-4BD4-A63B-CE1E99512259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52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44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4"/>
          <a:stretch>
            <a:fillRect/>
          </a:stretch>
        </p:blipFill>
        <p:spPr>
          <a:xfrm>
            <a:off x="0" y="796925"/>
            <a:ext cx="9093200" cy="5756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1. More registers (example)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EEFBE15-33FA-45DF-9F20-BDC5A4C6133F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53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46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5"/>
          <a:stretch>
            <a:fillRect/>
          </a:stretch>
        </p:blipFill>
        <p:spPr>
          <a:xfrm>
            <a:off x="41275" y="954088"/>
            <a:ext cx="9061450" cy="5218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1. Yet another part of the NVIC registers!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D32E979-81FA-4FFE-A9BF-2D002AF4D662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54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48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7" r="6348"/>
          <a:stretch>
            <a:fillRect/>
          </a:stretch>
        </p:blipFill>
        <p:spPr>
          <a:xfrm>
            <a:off x="215900" y="658813"/>
            <a:ext cx="8348663" cy="6122987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232800" y="-220680"/>
              <a:ext cx="5599440" cy="5168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26680" y="-226800"/>
                <a:ext cx="5611680" cy="518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2. How external lines interact with the NVIC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0C4F0A-C63A-471B-89AF-60CBA821723F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55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50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076325"/>
            <a:ext cx="7315200" cy="4705350"/>
          </a:xfrm>
        </p:spPr>
      </p:pic>
      <p:sp>
        <p:nvSpPr>
          <p:cNvPr id="150532" name="TextBox 5"/>
          <p:cNvSpPr txBox="1">
            <a:spLocks noChangeArrowheads="1"/>
          </p:cNvSpPr>
          <p:nvPr/>
        </p:nvSpPr>
        <p:spPr bwMode="auto">
          <a:xfrm>
            <a:off x="381000" y="5486400"/>
            <a:ext cx="7456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rebuchet MS" panose="020B0603020202020204" pitchFamily="34" charset="0"/>
              </a:rPr>
              <a:t>The normal case.  Once Interrupt request is seen, processor puts it in </a:t>
            </a:r>
          </a:p>
          <a:p>
            <a:pPr eaLnBrk="1" hangingPunct="1"/>
            <a:r>
              <a:rPr lang="en-US" altLang="en-US" sz="1800">
                <a:latin typeface="Trebuchet MS" panose="020B0603020202020204" pitchFamily="34" charset="0"/>
              </a:rPr>
              <a:t>“pending” state even if hardware drops the request. </a:t>
            </a:r>
          </a:p>
          <a:p>
            <a:pPr eaLnBrk="1" hangingPunct="1"/>
            <a:r>
              <a:rPr lang="en-US" altLang="en-US" sz="1800">
                <a:latin typeface="Trebuchet MS" panose="020B0603020202020204" pitchFamily="34" charset="0"/>
              </a:rPr>
              <a:t>IPS is cleared by the hardware once we jump to the ISR.</a:t>
            </a:r>
          </a:p>
        </p:txBody>
      </p:sp>
      <p:sp>
        <p:nvSpPr>
          <p:cNvPr id="150533" name="TextBox 5"/>
          <p:cNvSpPr txBox="1">
            <a:spLocks noChangeArrowheads="1"/>
          </p:cNvSpPr>
          <p:nvPr/>
        </p:nvSpPr>
        <p:spPr bwMode="auto">
          <a:xfrm>
            <a:off x="0" y="6596063"/>
            <a:ext cx="61896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latin typeface="Arial" panose="020B0604020202020204" pitchFamily="34" charset="0"/>
              </a:rPr>
              <a:t>This figure and those following are from </a:t>
            </a:r>
            <a:r>
              <a:rPr lang="en-US" altLang="en-US" sz="1100" i="1">
                <a:latin typeface="Arial" panose="020B0604020202020204" pitchFamily="34" charset="0"/>
              </a:rPr>
              <a:t>The Definitive Guide to the ARM Cortex-M3, Section 7.4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3. How the hardware figures out what to set the PC to</a:t>
            </a:r>
          </a:p>
        </p:txBody>
      </p:sp>
      <p:sp>
        <p:nvSpPr>
          <p:cNvPr id="152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g_pfnVectors: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_estack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Reset_Handler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NMI_Handler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HardFault_Handler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MemManage_Handler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BusFault_Handler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UsageFault_Handler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SVC_Handler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DebugMon_Handler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PendSV_Handler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SysTick_Handler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WdogWakeup_IRQHandler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BrownOut_1_5V_IRQHandler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   .word  BrownOut_3_3V_IRQHandler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.............. </a:t>
            </a:r>
            <a:r>
              <a:rPr lang="en-US" altLang="en-US" sz="1600" smtClean="0">
                <a:cs typeface="Courier New" panose="02070309020205020404" pitchFamily="49" charset="0"/>
              </a:rPr>
              <a:t>(they continue)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C2B4090-2ADC-47E3-9170-E062FCE90B42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56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525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838200"/>
            <a:ext cx="4213225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04280" y="1145880"/>
              <a:ext cx="1039320" cy="452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160" y="1139760"/>
                <a:ext cx="1051560" cy="464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>
          <a:xfrm>
            <a:off x="169863" y="228600"/>
            <a:ext cx="8880475" cy="914400"/>
          </a:xfrm>
        </p:spPr>
        <p:txBody>
          <a:bodyPr/>
          <a:lstStyle/>
          <a:p>
            <a:r>
              <a:rPr lang="en-US" altLang="en-US" smtClean="0"/>
              <a:t>Discussion: So let’s say a GPIO pin goes high</a:t>
            </a:r>
            <a:br>
              <a:rPr lang="en-US" altLang="en-US" smtClean="0"/>
            </a:br>
            <a:r>
              <a:rPr lang="en-US" altLang="en-US" smtClean="0"/>
              <a:t> - When will we get an interrupt?</a:t>
            </a:r>
            <a:br>
              <a:rPr lang="en-US" altLang="en-US" smtClean="0"/>
            </a:br>
            <a:r>
              <a:rPr lang="en-US" altLang="en-US" smtClean="0"/>
              <a:t> - What happens if the interrupt is allowed to proceed?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AB1D18D-70DE-4DE7-BAAF-8E966306D007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57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93920" y="1244160"/>
              <a:ext cx="8490600" cy="4467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800" y="1238040"/>
                <a:ext cx="8502840" cy="448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happens when we return from an ISR?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F1396BA-129B-473F-A007-CB7EBF886DB5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58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sp>
        <p:nvSpPr>
          <p:cNvPr id="156675" name="Content Placeholder 2"/>
          <p:cNvSpPr txBox="1">
            <a:spLocks/>
          </p:cNvSpPr>
          <p:nvPr/>
        </p:nvSpPr>
        <p:spPr bwMode="auto">
          <a:xfrm>
            <a:off x="457200" y="9906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85725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Trebuchet MS" panose="020B0603020202020204" pitchFamily="34" charset="0"/>
              </a:rPr>
              <a:t>Interrupt exiting process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System restoration needed (different from branch)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Special LR value could be stored (0xFFFFFFFx)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Trebuchet MS" panose="020B0603020202020204" pitchFamily="34" charset="0"/>
              </a:rPr>
              <a:t>Tail chaining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When new exception occurs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But CPU handling another exception of same/higher priority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New exception will enter pending state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But will be executed before register unstacking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Saving unnecessary unstacking/stacking operations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Can reenter hander in as little as 6 cycles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Trebuchet MS" panose="020B0603020202020204" pitchFamily="34" charset="0"/>
              </a:rPr>
              <a:t>Late arrivals (ok, so this is actually on entry)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When one exception occurs and stacking commences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Then another exception occurs before stacking completes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And second exception of higher preempt priority arrives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The later exception will be processed 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of Complexity: The Reset Interrupt</a:t>
            </a:r>
          </a:p>
        </p:txBody>
      </p:sp>
      <p:sp>
        <p:nvSpPr>
          <p:cNvPr id="158722" name="Content Placeholder 2"/>
          <p:cNvSpPr>
            <a:spLocks noGrp="1"/>
          </p:cNvSpPr>
          <p:nvPr>
            <p:ph idx="1"/>
          </p:nvPr>
        </p:nvSpPr>
        <p:spPr>
          <a:xfrm>
            <a:off x="914400" y="3505200"/>
            <a:ext cx="7315200" cy="31242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buFont typeface="Trebuchet MS" panose="020B0603020202020204" pitchFamily="34" charset="0"/>
              <a:buAutoNum type="arabicParenR"/>
            </a:pPr>
            <a:r>
              <a:rPr lang="en-US" altLang="en-US" smtClean="0">
                <a:latin typeface="Calibri" panose="020F0502020204030204" pitchFamily="34" charset="0"/>
              </a:rPr>
              <a:t>No power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Trebuchet MS" panose="020B0603020202020204" pitchFamily="34" charset="0"/>
              <a:buAutoNum type="arabicParenR"/>
            </a:pPr>
            <a:r>
              <a:rPr lang="en-US" altLang="en-US" smtClean="0">
                <a:latin typeface="Calibri" panose="020F0502020204030204" pitchFamily="34" charset="0"/>
              </a:rPr>
              <a:t>System is held in RESET as long as VCC15 &lt; 0.8V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Trebuchet MS" panose="020B0603020202020204" pitchFamily="34" charset="0"/>
              <a:buAutoNum type="alphaLcParenR"/>
            </a:pPr>
            <a:r>
              <a:rPr lang="en-US" altLang="en-US" smtClean="0">
                <a:latin typeface="Calibri" panose="020F0502020204030204" pitchFamily="34" charset="0"/>
              </a:rPr>
              <a:t>In reset: registers forced to default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Trebuchet MS" panose="020B0603020202020204" pitchFamily="34" charset="0"/>
              <a:buAutoNum type="alphaLcParenR"/>
            </a:pPr>
            <a:r>
              <a:rPr lang="en-US" altLang="en-US" smtClean="0">
                <a:latin typeface="Calibri" panose="020F0502020204030204" pitchFamily="34" charset="0"/>
              </a:rPr>
              <a:t>RC-Osc begins to oscillate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Trebuchet MS" panose="020B0603020202020204" pitchFamily="34" charset="0"/>
              <a:buAutoNum type="alphaLcParenR"/>
            </a:pPr>
            <a:r>
              <a:rPr lang="en-US" altLang="en-US" smtClean="0">
                <a:latin typeface="Calibri" panose="020F0502020204030204" pitchFamily="34" charset="0"/>
              </a:rPr>
              <a:t>MSS_CCC drives RC-Osc/4 into FCLK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Trebuchet MS" panose="020B0603020202020204" pitchFamily="34" charset="0"/>
              <a:buAutoNum type="alphaLcParenR"/>
            </a:pPr>
            <a:r>
              <a:rPr lang="en-US" altLang="en-US" smtClean="0">
                <a:latin typeface="Calibri" panose="020F0502020204030204" pitchFamily="34" charset="0"/>
              </a:rPr>
              <a:t>PORESET_N is held low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Trebuchet MS" panose="020B0603020202020204" pitchFamily="34" charset="0"/>
              <a:buAutoNum type="arabicParenR"/>
            </a:pPr>
            <a:r>
              <a:rPr lang="en-US" altLang="en-US" smtClean="0">
                <a:latin typeface="Calibri" panose="020F0502020204030204" pitchFamily="34" charset="0"/>
              </a:rPr>
              <a:t>Once VCC15GOOD, PORESET_N goes high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Trebuchet MS" panose="020B0603020202020204" pitchFamily="34" charset="0"/>
              <a:buAutoNum type="alphaLcParenR"/>
            </a:pPr>
            <a:r>
              <a:rPr lang="en-US" altLang="en-US" smtClean="0">
                <a:latin typeface="Calibri" panose="020F0502020204030204" pitchFamily="34" charset="0"/>
              </a:rPr>
              <a:t>MSS reads from eNVM address 0x0 and 0x4</a:t>
            </a: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8A915A0-7F16-4D6E-8CBE-8A6459B1115E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59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158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3247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00FF110-83AE-4882-A7C6-113B96D9D57B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6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Problem with Polling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534400" cy="5410200"/>
          </a:xfrm>
        </p:spPr>
        <p:txBody>
          <a:bodyPr/>
          <a:lstStyle/>
          <a:p>
            <a:r>
              <a:rPr lang="en-US" altLang="en-US" dirty="0" smtClean="0"/>
              <a:t>If we want to do other work, we might </a:t>
            </a:r>
            <a:r>
              <a:rPr lang="en-US" altLang="en-US" dirty="0" smtClean="0">
                <a:solidFill>
                  <a:srgbClr val="FF0000"/>
                </a:solidFill>
              </a:rPr>
              <a:t>call a routine</a:t>
            </a:r>
            <a:r>
              <a:rPr lang="en-US" altLang="en-US" dirty="0" smtClean="0"/>
              <a:t>:</a:t>
            </a:r>
          </a:p>
          <a:p>
            <a:pPr>
              <a:buFontTx/>
              <a:buNone/>
            </a:pPr>
            <a:endParaRPr lang="sk-SK" altLang="en-US" sz="1600" dirty="0" smtClean="0"/>
          </a:p>
          <a:p>
            <a:pPr marL="400050" lvl="1" indent="0">
              <a:buFontTx/>
              <a:buNone/>
            </a:pPr>
            <a:r>
              <a:rPr lang="sk-SK" altLang="en-US" sz="1600" dirty="0" smtClean="0"/>
              <a:t>		mov	r0, #0x4 		% PBS MMIO address</a:t>
            </a:r>
          </a:p>
          <a:p>
            <a:pPr marL="400050" lvl="1" indent="0">
              <a:buFontTx/>
              <a:buNone/>
            </a:pPr>
            <a:r>
              <a:rPr lang="sk-SK" altLang="en-US" sz="1600" dirty="0" smtClean="0"/>
              <a:t>		mov	r1, #0x5 		% LED MMIO address</a:t>
            </a:r>
          </a:p>
          <a:p>
            <a:pPr marL="400050" lvl="1" indent="0">
              <a:buFontTx/>
              <a:buNone/>
            </a:pPr>
            <a:r>
              <a:rPr lang="sk-SK" altLang="en-US" sz="1600" dirty="0" smtClean="0"/>
              <a:t>loop:		ldr	r2, [r0, #0]	% Read value from switch [1 cycle]</a:t>
            </a:r>
          </a:p>
          <a:p>
            <a:pPr marL="400050" lvl="1" indent="0">
              <a:buFontTx/>
              <a:buNone/>
            </a:pPr>
            <a:r>
              <a:rPr lang="sk-SK" altLang="en-US" sz="1600" dirty="0" smtClean="0"/>
              <a:t>		str	r2 [r1, #0]	% Save value to LED [1 cycle]</a:t>
            </a:r>
          </a:p>
          <a:p>
            <a:pPr marL="400050" lvl="1" indent="0">
              <a:buFontTx/>
              <a:buNone/>
            </a:pPr>
            <a:r>
              <a:rPr lang="sk-SK" altLang="en-US" sz="1600" dirty="0" smtClean="0">
                <a:solidFill>
                  <a:srgbClr val="FF0000"/>
                </a:solidFill>
              </a:rPr>
              <a:t>		bl	do_some_work	% Do some other work [100 cycles]</a:t>
            </a:r>
          </a:p>
          <a:p>
            <a:pPr marL="400050" lvl="1" indent="0">
              <a:buFontTx/>
              <a:buNone/>
            </a:pPr>
            <a:r>
              <a:rPr lang="sk-SK" altLang="en-US" sz="1600" dirty="0" smtClean="0"/>
              <a:t>		b	loop		% Repeat these steps [1 cycle]</a:t>
            </a:r>
          </a:p>
          <a:p>
            <a:endParaRPr lang="en-US" altLang="en-US" sz="1600" dirty="0" smtClean="0"/>
          </a:p>
          <a:p>
            <a:r>
              <a:rPr lang="en-US" altLang="en-US" dirty="0" smtClean="0"/>
              <a:t>Polling affects the responsiveness of PBS </a:t>
            </a:r>
            <a:r>
              <a:rPr lang="en-US" altLang="en-US" dirty="0" smtClean="0">
                <a:sym typeface="Wingdings" panose="05000000000000000000" pitchFamily="2" charset="2"/>
              </a:rPr>
              <a:t></a:t>
            </a:r>
            <a:r>
              <a:rPr lang="en-US" altLang="en-US" dirty="0" smtClean="0"/>
              <a:t> LED path!</a:t>
            </a:r>
          </a:p>
          <a:p>
            <a:pPr marL="400050" lvl="1" indent="0"/>
            <a:r>
              <a:rPr lang="en-US" altLang="en-US" dirty="0" smtClean="0"/>
              <a:t>Whenever we’re “doing some work,” we not polling PBS</a:t>
            </a:r>
          </a:p>
          <a:p>
            <a:pPr marL="400050" lvl="1" indent="0"/>
            <a:r>
              <a:rPr lang="en-US" altLang="en-US" dirty="0" smtClean="0"/>
              <a:t>And the more “other work” we do, the worse the latency gets</a:t>
            </a:r>
          </a:p>
          <a:p>
            <a:r>
              <a:rPr lang="en-US" altLang="en-US" dirty="0" smtClean="0"/>
              <a:t>And it affects the efficiency of the processor</a:t>
            </a:r>
          </a:p>
          <a:p>
            <a:pPr marL="400050" lvl="1" indent="0"/>
            <a:r>
              <a:rPr lang="en-US" altLang="en-US" dirty="0" smtClean="0"/>
              <a:t>The </a:t>
            </a:r>
            <a:r>
              <a:rPr lang="en-US" altLang="en-US" dirty="0" err="1" smtClean="0"/>
              <a:t>ldr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str</a:t>
            </a:r>
            <a:r>
              <a:rPr lang="en-US" altLang="en-US" dirty="0" smtClean="0"/>
              <a:t> values don’t change very either much</a:t>
            </a:r>
          </a:p>
          <a:p>
            <a:pPr marL="400050" lvl="1" indent="0"/>
            <a:r>
              <a:rPr lang="en-US" altLang="en-US" dirty="0" smtClean="0"/>
              <a:t>So, the processor is mostly wasting CPU cycles (and energy)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7054D88-1705-48DE-9A41-F84CAF05A75C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7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Polling trades off efficiency and responsiveness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990600"/>
            <a:ext cx="6248400" cy="1524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k-SK" altLang="en-US" sz="1100" smtClean="0"/>
              <a:t>	mov	r0, #0x4 		% PBS MMIO address</a:t>
            </a:r>
          </a:p>
          <a:p>
            <a:pPr marL="0" indent="0">
              <a:buFontTx/>
              <a:buNone/>
            </a:pPr>
            <a:r>
              <a:rPr lang="sk-SK" altLang="en-US" sz="1100" smtClean="0"/>
              <a:t>	mov	r1, #0x5 		% LED MMIO address</a:t>
            </a:r>
          </a:p>
          <a:p>
            <a:pPr marL="0" indent="0">
              <a:buFontTx/>
              <a:buNone/>
            </a:pPr>
            <a:r>
              <a:rPr lang="sk-SK" altLang="en-US" sz="1100" smtClean="0"/>
              <a:t>loop:	ldr	r2, [r0, #0]		% Read value from switch [1 cycle]</a:t>
            </a:r>
          </a:p>
          <a:p>
            <a:pPr marL="0" indent="0">
              <a:buFontTx/>
              <a:buNone/>
            </a:pPr>
            <a:r>
              <a:rPr lang="sk-SK" altLang="en-US" sz="1100" smtClean="0"/>
              <a:t>	str	r2 [r1, #0]		% Save value to LED [1 cycle]</a:t>
            </a:r>
          </a:p>
          <a:p>
            <a:pPr marL="0" indent="0">
              <a:buFontTx/>
              <a:buNone/>
            </a:pPr>
            <a:r>
              <a:rPr lang="sk-SK" altLang="en-US" sz="1100" smtClean="0">
                <a:solidFill>
                  <a:srgbClr val="FF0000"/>
                </a:solidFill>
              </a:rPr>
              <a:t>	bl	do_some_work	% Do some other work [100 cycles]</a:t>
            </a:r>
          </a:p>
          <a:p>
            <a:pPr marL="0" indent="0">
              <a:buFontTx/>
              <a:buNone/>
            </a:pPr>
            <a:r>
              <a:rPr lang="sk-SK" altLang="en-US" sz="1100" smtClean="0"/>
              <a:t>	b	loop		% Repeat these steps [1 cycle]</a:t>
            </a:r>
          </a:p>
        </p:txBody>
      </p:sp>
      <p:sp>
        <p:nvSpPr>
          <p:cNvPr id="54276" name="Right Arrow 1"/>
          <p:cNvSpPr>
            <a:spLocks noChangeArrowheads="1"/>
          </p:cNvSpPr>
          <p:nvPr/>
        </p:nvSpPr>
        <p:spPr bwMode="auto">
          <a:xfrm>
            <a:off x="1295400" y="5715000"/>
            <a:ext cx="3200400" cy="114300"/>
          </a:xfrm>
          <a:prstGeom prst="rightArrow">
            <a:avLst>
              <a:gd name="adj1" fmla="val 50000"/>
              <a:gd name="adj2" fmla="val 5003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54277" name="Right Arrow 5"/>
          <p:cNvSpPr>
            <a:spLocks noChangeArrowheads="1"/>
          </p:cNvSpPr>
          <p:nvPr/>
        </p:nvSpPr>
        <p:spPr bwMode="auto">
          <a:xfrm rot="-5400000">
            <a:off x="-285750" y="4133850"/>
            <a:ext cx="3200400" cy="114300"/>
          </a:xfrm>
          <a:prstGeom prst="rightArrow">
            <a:avLst>
              <a:gd name="adj1" fmla="val 50000"/>
              <a:gd name="adj2" fmla="val 5003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54278" name="TextBox 36"/>
          <p:cNvSpPr txBox="1">
            <a:spLocks noChangeArrowheads="1"/>
          </p:cNvSpPr>
          <p:nvPr/>
        </p:nvSpPr>
        <p:spPr bwMode="auto">
          <a:xfrm rot="-5400000">
            <a:off x="558006" y="4067969"/>
            <a:ext cx="974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/>
              <a:t>Efficiency</a:t>
            </a:r>
          </a:p>
        </p:txBody>
      </p:sp>
      <p:sp>
        <p:nvSpPr>
          <p:cNvPr id="54279" name="TextBox 36"/>
          <p:cNvSpPr txBox="1">
            <a:spLocks noChangeArrowheads="1"/>
          </p:cNvSpPr>
          <p:nvPr/>
        </p:nvSpPr>
        <p:spPr bwMode="auto">
          <a:xfrm>
            <a:off x="2162175" y="5791200"/>
            <a:ext cx="1495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/>
              <a:t>Responsiveness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00600" y="27432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Trebuchet MS" panose="020B0603020202020204" pitchFamily="34" charset="0"/>
              </a:rPr>
              <a:t>Efficiency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Minimizing useless work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Maximizing useful work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Saving cycles &amp; energy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Trebuchet MS" panose="020B0603020202020204" pitchFamily="34" charset="0"/>
              </a:rPr>
              <a:t>Responsiveness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Minimizing latency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rebuchet MS" panose="020B0603020202020204" pitchFamily="34" charset="0"/>
              </a:rPr>
              <a:t>Tight event-action coupling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Trebuchet MS" panose="020B0603020202020204" pitchFamily="34" charset="0"/>
              </a:rPr>
              <a:t>Can we do better?  Yes!</a:t>
            </a:r>
          </a:p>
        </p:txBody>
      </p:sp>
      <p:sp>
        <p:nvSpPr>
          <p:cNvPr id="15" name="Arc 14"/>
          <p:cNvSpPr/>
          <p:nvPr/>
        </p:nvSpPr>
        <p:spPr bwMode="auto">
          <a:xfrm rot="10800000">
            <a:off x="1524000" y="304800"/>
            <a:ext cx="5943600" cy="5257800"/>
          </a:xfrm>
          <a:prstGeom prst="arc">
            <a:avLst>
              <a:gd name="adj1" fmla="val 16803377"/>
              <a:gd name="adj2" fmla="val 21282175"/>
            </a:avLst>
          </a:prstGeom>
          <a:noFill/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600"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Interrupts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Merriam-Webster: </a:t>
            </a:r>
          </a:p>
          <a:p>
            <a:pPr lvl="1"/>
            <a:r>
              <a:rPr lang="en-US" altLang="en-US" smtClean="0"/>
              <a:t>“to break the uniformity or continuity of”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Informs a program of some external events</a:t>
            </a:r>
          </a:p>
          <a:p>
            <a:r>
              <a:rPr lang="en-US" altLang="en-US" smtClean="0"/>
              <a:t>Breaks execution flow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Key questions:</a:t>
            </a:r>
          </a:p>
          <a:p>
            <a:r>
              <a:rPr lang="en-US" altLang="en-US" smtClean="0"/>
              <a:t>Where do interrupts come from?</a:t>
            </a:r>
          </a:p>
          <a:p>
            <a:r>
              <a:rPr lang="en-US" altLang="en-US" smtClean="0"/>
              <a:t>How do we save state for later continuation?</a:t>
            </a:r>
          </a:p>
          <a:p>
            <a:r>
              <a:rPr lang="en-US" altLang="en-US" smtClean="0"/>
              <a:t>How can we ignore interrupts?</a:t>
            </a:r>
          </a:p>
          <a:p>
            <a:r>
              <a:rPr lang="en-US" altLang="en-US" smtClean="0"/>
              <a:t>How can we prioritize interrupts?</a:t>
            </a:r>
          </a:p>
          <a:p>
            <a:r>
              <a:rPr lang="en-US" altLang="en-US" smtClean="0"/>
              <a:t>How can we share interrupts?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960EEAE-CBAF-4D72-806A-5B3F88CD4CBF}" type="slidenum">
              <a:rPr lang="en-US" altLang="en-US" sz="1600">
                <a:solidFill>
                  <a:srgbClr val="B2B2B2"/>
                </a:solidFill>
                <a:latin typeface="Trebuchet MS" panose="020B0603020202020204" pitchFamily="34" charset="0"/>
              </a:rPr>
              <a:pPr eaLnBrk="1" hangingPunct="1"/>
              <a:t>8</a:t>
            </a:fld>
            <a:endParaRPr lang="en-US" altLang="en-US" sz="1600">
              <a:solidFill>
                <a:srgbClr val="B2B2B2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Interrupts</a:t>
            </a:r>
          </a:p>
        </p:txBody>
      </p:sp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381000" y="1076325"/>
            <a:ext cx="8534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Interrupt (a.k.a. exception or trap):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An event that causes the CPU to stop executing current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Begin executing a special piece of code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Called an </a:t>
            </a:r>
            <a:r>
              <a:rPr lang="en-US" altLang="en-US" sz="2000" b="1">
                <a:solidFill>
                  <a:srgbClr val="000000"/>
                </a:solidFill>
                <a:latin typeface="Trebuchet MS" panose="020B0603020202020204" pitchFamily="34" charset="0"/>
              </a:rPr>
              <a:t>interrupt handler</a:t>
            </a:r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 or </a:t>
            </a:r>
            <a:r>
              <a:rPr lang="en-US" altLang="en-US" sz="2000" b="1">
                <a:solidFill>
                  <a:srgbClr val="000000"/>
                </a:solidFill>
                <a:latin typeface="Trebuchet MS" panose="020B0603020202020204" pitchFamily="34" charset="0"/>
              </a:rPr>
              <a:t>interrupt service routine</a:t>
            </a:r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 (ISR)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Typically, the ISR does some work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Then resumes the interrupted program</a:t>
            </a:r>
          </a:p>
          <a:p>
            <a:endParaRPr lang="en-US" altLang="en-US" sz="200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Interrupts are really glorified procedure calls, except that they:</a:t>
            </a:r>
          </a:p>
          <a:p>
            <a:pPr lvl="1">
              <a:buFontTx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Trebuchet MS" panose="020B0603020202020204" pitchFamily="34" charset="0"/>
              </a:rPr>
              <a:t>Can occur between any two instructions</a:t>
            </a:r>
          </a:p>
          <a:p>
            <a:pPr lvl="1"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Are “transparent” to the running program (usually)</a:t>
            </a:r>
          </a:p>
          <a:p>
            <a:pPr lvl="1"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Are not explicitly requested by the program (typically)</a:t>
            </a:r>
          </a:p>
          <a:p>
            <a:pPr lvl="1"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Trebuchet MS" panose="020B0603020202020204" pitchFamily="34" charset="0"/>
              </a:rPr>
              <a:t>Call a procedure at an address determined by the type of interrupt, not the program</a:t>
            </a:r>
          </a:p>
          <a:p>
            <a:pPr>
              <a:buFontTx/>
              <a:buChar char="•"/>
            </a:pPr>
            <a:endParaRPr lang="en-US" altLang="en-US" sz="200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6346</TotalTime>
  <Words>2644</Words>
  <Application>Microsoft Macintosh PowerPoint</Application>
  <PresentationFormat>On-screen Show (4:3)</PresentationFormat>
  <Paragraphs>651</Paragraphs>
  <Slides>59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72" baseType="lpstr">
      <vt:lpstr>Trebuchet MS</vt:lpstr>
      <vt:lpstr>Arial</vt:lpstr>
      <vt:lpstr>Calibri</vt:lpstr>
      <vt:lpstr>Cooper Black</vt:lpstr>
      <vt:lpstr>MS PGothic</vt:lpstr>
      <vt:lpstr>ＭＳ Ｐゴシック</vt:lpstr>
      <vt:lpstr>Courier New</vt:lpstr>
      <vt:lpstr>Times New Roman</vt:lpstr>
      <vt:lpstr>Courier</vt:lpstr>
      <vt:lpstr>Wingdings</vt:lpstr>
      <vt:lpstr>Office Theme</vt:lpstr>
      <vt:lpstr>1_Blank Presentation</vt:lpstr>
      <vt:lpstr>2_Blank Presentation</vt:lpstr>
      <vt:lpstr>PowerPoint Presentation</vt:lpstr>
      <vt:lpstr>Administrative</vt:lpstr>
      <vt:lpstr>This Week: Interrupts, exceptions, traps, faults, &amp; NVIC</vt:lpstr>
      <vt:lpstr>Dealing with asynchronous events</vt:lpstr>
      <vt:lpstr>Polling-Driven Application</vt:lpstr>
      <vt:lpstr>The Problem with Polling</vt:lpstr>
      <vt:lpstr>Polling trades off efficiency and responsiveness</vt:lpstr>
      <vt:lpstr>Interrupts</vt:lpstr>
      <vt:lpstr>Interrupts</vt:lpstr>
      <vt:lpstr>Two basic types of interrupts (1/2)</vt:lpstr>
      <vt:lpstr>Two basic types of interrupts (2/2)</vt:lpstr>
      <vt:lpstr>External interrupt types</vt:lpstr>
      <vt:lpstr>Level-triggered interrupts</vt:lpstr>
      <vt:lpstr>Edge-triggered interrupts</vt:lpstr>
      <vt:lpstr>Exercise: Another case where polling is slow—sharing!</vt:lpstr>
      <vt:lpstr>Why are interrupts useful?  Example: I/O Data Transfer</vt:lpstr>
      <vt:lpstr>How it works</vt:lpstr>
      <vt:lpstr>Devil is in the details</vt:lpstr>
      <vt:lpstr>Where</vt:lpstr>
      <vt:lpstr>Get back to where you once belonged</vt:lpstr>
      <vt:lpstr>Modern architectures </vt:lpstr>
      <vt:lpstr>Nested interrupts</vt:lpstr>
      <vt:lpstr>Critical section</vt:lpstr>
      <vt:lpstr>High-level review of interrupts</vt:lpstr>
      <vt:lpstr>Our processor—ARM Cortex-M3</vt:lpstr>
      <vt:lpstr>Basic interrupt processing</vt:lpstr>
      <vt:lpstr>SmartFusion interrupt sources</vt:lpstr>
      <vt:lpstr>PowerPoint Presentation</vt:lpstr>
      <vt:lpstr>And the interrupt vectors  (in startup_a2fxxxm3.s found in CMSIS, startup_gcc)</vt:lpstr>
      <vt:lpstr>How to change where to go on an interrupt? Answer: edit the interrupt vector table [IVT]</vt:lpstr>
      <vt:lpstr>NVIC/Interrupt configuration registers</vt:lpstr>
      <vt:lpstr>Enabling and disabling interrupt sources</vt:lpstr>
      <vt:lpstr>PowerPoint Presentation</vt:lpstr>
      <vt:lpstr>PowerPoint Presentation</vt:lpstr>
      <vt:lpstr>Exercise: Enabling interrupt sources</vt:lpstr>
      <vt:lpstr>Pending interrupts</vt:lpstr>
      <vt:lpstr>PowerPoint Presentation</vt:lpstr>
      <vt:lpstr>PowerPoint Presentation</vt:lpstr>
      <vt:lpstr>PowerPoint Presentation</vt:lpstr>
      <vt:lpstr>Answer</vt:lpstr>
      <vt:lpstr>Interrupt pulses before entering ISR</vt:lpstr>
      <vt:lpstr>Answer</vt:lpstr>
      <vt:lpstr>PowerPoint Presentation</vt:lpstr>
      <vt:lpstr>Interrupt Priority</vt:lpstr>
      <vt:lpstr>Interrupt Priority (2)</vt:lpstr>
      <vt:lpstr>Preemption Priority and Subpriority</vt:lpstr>
      <vt:lpstr>PRIMASK, FAULTMASK, and BASEPRI registers</vt:lpstr>
      <vt:lpstr>Masking</vt:lpstr>
      <vt:lpstr>Interrupt Service Routines</vt:lpstr>
      <vt:lpstr>The xPSR register layout</vt:lpstr>
      <vt:lpstr>ARM interrupt summary</vt:lpstr>
      <vt:lpstr>1. NVIC registers (example)</vt:lpstr>
      <vt:lpstr>1. More registers (example)</vt:lpstr>
      <vt:lpstr>1. Yet another part of the NVIC registers!</vt:lpstr>
      <vt:lpstr>2. How external lines interact with the NVIC</vt:lpstr>
      <vt:lpstr>3. How the hardware figures out what to set the PC to</vt:lpstr>
      <vt:lpstr>Discussion: So let’s say a GPIO pin goes high  - When will we get an interrupt?  - What happens if the interrupt is allowed to proceed?</vt:lpstr>
      <vt:lpstr>What happens when we return from an ISR?</vt:lpstr>
      <vt:lpstr>Example of Complexity: The Reset Interrupt</vt:lpstr>
    </vt:vector>
  </TitlesOfParts>
  <Company>University of Michigan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brehob</dc:creator>
  <cp:lastModifiedBy>Temp iPad</cp:lastModifiedBy>
  <cp:revision>183</cp:revision>
  <cp:lastPrinted>2016-01-26T19:25:36Z</cp:lastPrinted>
  <dcterms:created xsi:type="dcterms:W3CDTF">2012-01-17T17:51:57Z</dcterms:created>
  <dcterms:modified xsi:type="dcterms:W3CDTF">2016-09-28T18:59:10Z</dcterms:modified>
</cp:coreProperties>
</file>