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2.xml" ContentType="application/inkml+xml"/>
  <Override PartName="/ppt/notesSlides/notesSlide5.xml" ContentType="application/vnd.openxmlformats-officedocument.presentationml.notesSlide+xml"/>
  <Override PartName="/ppt/ink/ink1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4.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5.xml" ContentType="application/inkml+xml"/>
  <Override PartName="/ppt/notesSlides/notesSlide10.xml" ContentType="application/vnd.openxmlformats-officedocument.presentationml.notesSlide+xml"/>
  <Override PartName="/ppt/ink/ink16.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7"/>
  </p:notesMasterIdLst>
  <p:handoutMasterIdLst>
    <p:handoutMasterId r:id="rId48"/>
  </p:handoutMasterIdLst>
  <p:sldIdLst>
    <p:sldId id="746" r:id="rId2"/>
    <p:sldId id="1456" r:id="rId3"/>
    <p:sldId id="1442" r:id="rId4"/>
    <p:sldId id="1443" r:id="rId5"/>
    <p:sldId id="1444" r:id="rId6"/>
    <p:sldId id="1445" r:id="rId7"/>
    <p:sldId id="1446" r:id="rId8"/>
    <p:sldId id="1447" r:id="rId9"/>
    <p:sldId id="1448" r:id="rId10"/>
    <p:sldId id="1462" r:id="rId11"/>
    <p:sldId id="1449" r:id="rId12"/>
    <p:sldId id="1450" r:id="rId13"/>
    <p:sldId id="1451" r:id="rId14"/>
    <p:sldId id="1452" r:id="rId15"/>
    <p:sldId id="1453" r:id="rId16"/>
    <p:sldId id="1461" r:id="rId17"/>
    <p:sldId id="1454" r:id="rId18"/>
    <p:sldId id="1457" r:id="rId19"/>
    <p:sldId id="1458" r:id="rId20"/>
    <p:sldId id="1459" r:id="rId21"/>
    <p:sldId id="1463" r:id="rId22"/>
    <p:sldId id="1455" r:id="rId23"/>
    <p:sldId id="1464" r:id="rId24"/>
    <p:sldId id="1465" r:id="rId25"/>
    <p:sldId id="1435" r:id="rId26"/>
    <p:sldId id="1436" r:id="rId27"/>
    <p:sldId id="1437" r:id="rId28"/>
    <p:sldId id="1438" r:id="rId29"/>
    <p:sldId id="1439" r:id="rId30"/>
    <p:sldId id="1440" r:id="rId31"/>
    <p:sldId id="1441" r:id="rId32"/>
    <p:sldId id="1414" r:id="rId33"/>
    <p:sldId id="1415" r:id="rId34"/>
    <p:sldId id="1416" r:id="rId35"/>
    <p:sldId id="1417" r:id="rId36"/>
    <p:sldId id="1418" r:id="rId37"/>
    <p:sldId id="1419" r:id="rId38"/>
    <p:sldId id="1420" r:id="rId39"/>
    <p:sldId id="1422" r:id="rId40"/>
    <p:sldId id="1423" r:id="rId41"/>
    <p:sldId id="1424" r:id="rId42"/>
    <p:sldId id="1425" r:id="rId43"/>
    <p:sldId id="1426" r:id="rId44"/>
    <p:sldId id="1427" r:id="rId45"/>
    <p:sldId id="1328" r:id="rId46"/>
  </p:sldIdLst>
  <p:sldSz cx="9144000" cy="6858000" type="screen4x3"/>
  <p:notesSz cx="7315200" cy="9601200"/>
  <p:defaultTextStyle>
    <a:defPPr>
      <a:defRPr lang="en-US"/>
    </a:defPPr>
    <a:lvl1pPr algn="l" rtl="0" eaLnBrk="0" fontAlgn="base" hangingPunct="0">
      <a:spcBef>
        <a:spcPct val="0"/>
      </a:spcBef>
      <a:spcAft>
        <a:spcPct val="0"/>
      </a:spcAft>
      <a:defRPr sz="3600" kern="1200">
        <a:solidFill>
          <a:schemeClr val="tx1"/>
        </a:solidFill>
        <a:latin typeface="Times New Roman" charset="0"/>
        <a:ea typeface="MS PGothic" charset="-128"/>
        <a:cs typeface="+mn-cs"/>
      </a:defRPr>
    </a:lvl1pPr>
    <a:lvl2pPr marL="457200" algn="l" rtl="0" eaLnBrk="0" fontAlgn="base" hangingPunct="0">
      <a:spcBef>
        <a:spcPct val="0"/>
      </a:spcBef>
      <a:spcAft>
        <a:spcPct val="0"/>
      </a:spcAft>
      <a:defRPr sz="3600" kern="1200">
        <a:solidFill>
          <a:schemeClr val="tx1"/>
        </a:solidFill>
        <a:latin typeface="Times New Roman" charset="0"/>
        <a:ea typeface="MS PGothic" charset="-128"/>
        <a:cs typeface="+mn-cs"/>
      </a:defRPr>
    </a:lvl2pPr>
    <a:lvl3pPr marL="914400" algn="l" rtl="0" eaLnBrk="0" fontAlgn="base" hangingPunct="0">
      <a:spcBef>
        <a:spcPct val="0"/>
      </a:spcBef>
      <a:spcAft>
        <a:spcPct val="0"/>
      </a:spcAft>
      <a:defRPr sz="3600" kern="1200">
        <a:solidFill>
          <a:schemeClr val="tx1"/>
        </a:solidFill>
        <a:latin typeface="Times New Roman" charset="0"/>
        <a:ea typeface="MS PGothic" charset="-128"/>
        <a:cs typeface="+mn-cs"/>
      </a:defRPr>
    </a:lvl3pPr>
    <a:lvl4pPr marL="1371600" algn="l" rtl="0" eaLnBrk="0" fontAlgn="base" hangingPunct="0">
      <a:spcBef>
        <a:spcPct val="0"/>
      </a:spcBef>
      <a:spcAft>
        <a:spcPct val="0"/>
      </a:spcAft>
      <a:defRPr sz="3600" kern="1200">
        <a:solidFill>
          <a:schemeClr val="tx1"/>
        </a:solidFill>
        <a:latin typeface="Times New Roman" charset="0"/>
        <a:ea typeface="MS PGothic" charset="-128"/>
        <a:cs typeface="+mn-cs"/>
      </a:defRPr>
    </a:lvl4pPr>
    <a:lvl5pPr marL="1828800" algn="l" rtl="0" eaLnBrk="0" fontAlgn="base" hangingPunct="0">
      <a:spcBef>
        <a:spcPct val="0"/>
      </a:spcBef>
      <a:spcAft>
        <a:spcPct val="0"/>
      </a:spcAft>
      <a:defRPr sz="3600" kern="1200">
        <a:solidFill>
          <a:schemeClr val="tx1"/>
        </a:solidFill>
        <a:latin typeface="Times New Roman" charset="0"/>
        <a:ea typeface="MS PGothic" charset="-128"/>
        <a:cs typeface="+mn-cs"/>
      </a:defRPr>
    </a:lvl5pPr>
    <a:lvl6pPr marL="2286000" algn="l" defTabSz="914400" rtl="0" eaLnBrk="1" latinLnBrk="0" hangingPunct="1">
      <a:defRPr sz="3600" kern="1200">
        <a:solidFill>
          <a:schemeClr val="tx1"/>
        </a:solidFill>
        <a:latin typeface="Times New Roman" charset="0"/>
        <a:ea typeface="MS PGothic" charset="-128"/>
        <a:cs typeface="+mn-cs"/>
      </a:defRPr>
    </a:lvl6pPr>
    <a:lvl7pPr marL="2743200" algn="l" defTabSz="914400" rtl="0" eaLnBrk="1" latinLnBrk="0" hangingPunct="1">
      <a:defRPr sz="3600" kern="1200">
        <a:solidFill>
          <a:schemeClr val="tx1"/>
        </a:solidFill>
        <a:latin typeface="Times New Roman" charset="0"/>
        <a:ea typeface="MS PGothic" charset="-128"/>
        <a:cs typeface="+mn-cs"/>
      </a:defRPr>
    </a:lvl7pPr>
    <a:lvl8pPr marL="3200400" algn="l" defTabSz="914400" rtl="0" eaLnBrk="1" latinLnBrk="0" hangingPunct="1">
      <a:defRPr sz="3600" kern="1200">
        <a:solidFill>
          <a:schemeClr val="tx1"/>
        </a:solidFill>
        <a:latin typeface="Times New Roman" charset="0"/>
        <a:ea typeface="MS PGothic" charset="-128"/>
        <a:cs typeface="+mn-cs"/>
      </a:defRPr>
    </a:lvl8pPr>
    <a:lvl9pPr marL="3657600" algn="l" defTabSz="914400" rtl="0" eaLnBrk="1" latinLnBrk="0" hangingPunct="1">
      <a:defRPr sz="3600" kern="1200">
        <a:solidFill>
          <a:schemeClr val="tx1"/>
        </a:solidFill>
        <a:latin typeface="Times New Roman" charset="0"/>
        <a:ea typeface="MS PGothic"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660066"/>
    <a:srgbClr val="008000"/>
    <a:srgbClr val="00CC00"/>
    <a:srgbClr val="CC0000"/>
    <a:srgbClr val="FF9900"/>
    <a:srgbClr val="FFCC0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125" d="100"/>
          <a:sy n="125" d="100"/>
        </p:scale>
        <p:origin x="-2856" y="-80"/>
      </p:cViewPr>
      <p:guideLst>
        <p:guide orient="horz" pos="2160"/>
        <p:guide pos="2880"/>
      </p:guideLst>
    </p:cSldViewPr>
  </p:slideViewPr>
  <p:outlineViewPr>
    <p:cViewPr>
      <p:scale>
        <a:sx n="33" d="100"/>
        <a:sy n="33" d="100"/>
      </p:scale>
      <p:origin x="0" y="3852"/>
    </p:cViewPr>
    <p:sldLst>
      <p:sld r:id="rId1" collapse="1"/>
    </p:sldLst>
  </p:outlineViewPr>
  <p:notesTextViewPr>
    <p:cViewPr>
      <p:scale>
        <a:sx n="100" d="100"/>
        <a:sy n="100" d="100"/>
      </p:scale>
      <p:origin x="0" y="0"/>
    </p:cViewPr>
  </p:notesTextViewPr>
  <p:sorterViewPr>
    <p:cViewPr>
      <p:scale>
        <a:sx n="150" d="100"/>
        <a:sy n="150" d="100"/>
      </p:scale>
      <p:origin x="0" y="4096"/>
    </p:cViewPr>
  </p:sorterViewPr>
  <p:notesViewPr>
    <p:cSldViewPr snapToObjects="1">
      <p:cViewPr>
        <p:scale>
          <a:sx n="75" d="100"/>
          <a:sy n="75" d="100"/>
        </p:scale>
        <p:origin x="-2460" y="-258"/>
      </p:cViewPr>
      <p:guideLst>
        <p:guide orient="horz" pos="3024"/>
        <p:guide pos="2304"/>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0" tIns="48324" rIns="96650" bIns="48324" numCol="1" anchor="t" anchorCtr="0" compatLnSpc="1">
            <a:prstTxWarp prst="textNoShape">
              <a:avLst/>
            </a:prstTxWarp>
          </a:bodyPr>
          <a:lstStyle>
            <a:lvl1pPr defTabSz="966788">
              <a:defRPr sz="1300">
                <a:latin typeface="Times New Roman" pitchFamily="18" charset="0"/>
                <a:ea typeface="+mn-ea"/>
                <a:cs typeface="+mn-cs"/>
              </a:defRPr>
            </a:lvl1pPr>
          </a:lstStyle>
          <a:p>
            <a:pPr>
              <a:defRPr/>
            </a:pPr>
            <a:endParaRPr lang="en-US"/>
          </a:p>
        </p:txBody>
      </p:sp>
      <p:sp>
        <p:nvSpPr>
          <p:cNvPr id="166915"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6650" tIns="48324" rIns="96650" bIns="48324" numCol="1" anchor="t" anchorCtr="0" compatLnSpc="1">
            <a:prstTxWarp prst="textNoShape">
              <a:avLst/>
            </a:prstTxWarp>
          </a:bodyPr>
          <a:lstStyle>
            <a:lvl1pPr algn="r" defTabSz="966788">
              <a:defRPr sz="1300">
                <a:latin typeface="Times New Roman" pitchFamily="18" charset="0"/>
                <a:ea typeface="+mn-ea"/>
                <a:cs typeface="+mn-cs"/>
              </a:defRPr>
            </a:lvl1pPr>
          </a:lstStyle>
          <a:p>
            <a:pPr>
              <a:defRPr/>
            </a:pPr>
            <a:endParaRPr lang="en-US"/>
          </a:p>
        </p:txBody>
      </p:sp>
      <p:sp>
        <p:nvSpPr>
          <p:cNvPr id="166916"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6650" tIns="48324" rIns="96650" bIns="48324" numCol="1" anchor="b" anchorCtr="0" compatLnSpc="1">
            <a:prstTxWarp prst="textNoShape">
              <a:avLst/>
            </a:prstTxWarp>
          </a:bodyPr>
          <a:lstStyle>
            <a:lvl1pPr defTabSz="966788">
              <a:defRPr sz="1300">
                <a:latin typeface="Times New Roman" pitchFamily="18" charset="0"/>
                <a:ea typeface="+mn-ea"/>
                <a:cs typeface="+mn-cs"/>
              </a:defRPr>
            </a:lvl1pPr>
          </a:lstStyle>
          <a:p>
            <a:pPr>
              <a:defRPr/>
            </a:pPr>
            <a:endParaRPr lang="en-US"/>
          </a:p>
        </p:txBody>
      </p:sp>
      <p:sp>
        <p:nvSpPr>
          <p:cNvPr id="166917"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6650" tIns="48324" rIns="96650" bIns="48324" numCol="1" anchor="b" anchorCtr="0" compatLnSpc="1">
            <a:prstTxWarp prst="textNoShape">
              <a:avLst/>
            </a:prstTxWarp>
          </a:bodyPr>
          <a:lstStyle>
            <a:lvl1pPr algn="r" defTabSz="966788">
              <a:defRPr sz="1300"/>
            </a:lvl1pPr>
          </a:lstStyle>
          <a:p>
            <a:fld id="{C620CCCA-FE74-384A-88E6-8DBFD5DF3915}" type="slidenum">
              <a:rPr lang="en-US" altLang="en-US"/>
              <a:pPr/>
              <a:t>‹#›</a:t>
            </a:fld>
            <a:endParaRPr lang="en-US" altLang="en-US"/>
          </a:p>
        </p:txBody>
      </p:sp>
    </p:spTree>
    <p:extLst>
      <p:ext uri="{BB962C8B-B14F-4D97-AF65-F5344CB8AC3E}">
        <p14:creationId xmlns:p14="http://schemas.microsoft.com/office/powerpoint/2010/main" val="92696405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05T17:45:14.441"/>
    </inkml:context>
    <inkml:brush xml:id="br0">
      <inkml:brushProperty name="width" value="0.06048" units="cm"/>
      <inkml:brushProperty name="height" value="0.06048" units="cm"/>
      <inkml:brushProperty name="color" value="#FF0000"/>
    </inkml:brush>
  </inkml:definitions>
  <inkml:trace contextRef="#ctx0" brushRef="#br0">1260 5372 10162,'-1'-11'0,"-3"2"0,-3 4 0,-1 1 0,-1 0 0,0 1 0,-2 3 848,-2 4 1,5-3-546,0 4 0,-1-5 0,-3-3-148,0-1 1,3-5-1,1 4 1,-2-1-1,-1 1 1,-3 2 46,-2 2 1,2 1-1,-4 0-85,0 0 1,3 0 0,-5 1 0,1 3 31,0 4 1,4 3 0,-3 2 0,1-1 13,0 1 1,1 1 0,3 1 0,0 3 25,-4 1 0,3-2 0,-2 3-64,2 3 1,1 0 0,1 2 0,-1 1 14,1 3 0,0-3 1,-1 3-1,1-1-33,-1 1 0,5-3 0,1 3 1,2-2-1,0-3-66,0 1 1,3 4 0,-2 2-1,3-1 16,1 1 0,0 7 0,0-2 1,0 1 3,0 2 1,1-3-1,2 8 1,3 0 32,1 1 1,1-1-1,4 3 1,1-2 28,-1 2 0,2 0 0,1 0 0,3-1 41,1 1 0,2-3 0,5 2-123,4 1 0,-4-3 0,4 0 0,1-1 0,0-3 89,1-1 0,3-3 0,-5-2-129,2-1 0,1-5 0,4 1 0,-1-3 0,-1-2-46,-2-4 1,-1-2 0,2-5 0,0-2 70,0-3 0,1-2 0,-1-6 0,-1 0 52,2 0 1,1-4-1,3-2 1,1 1-15,1-1 0,2-2 0,-3 2 0,2 1-37,-2-1 1,2-4 0,1 2 0,0-4-122,0-5 1,-2 2 0,-5-6 23,-2-1 1,0 3 0,-5-3 0,-1-3 72,-2-3 1,-1 2-1,0 2 1,-2-3 0,-1-2-29,-1-2 0,-6-3 1,2-1-1,-3-3 136,-2-4 0,-5-6 1,-3-1-1,-2-4 41,-2-4 0,0 0 1,-2-3-1,-2-1-66,-4-3 1,-3-1 0,-2 3 0,1 0-15,-1 0 1,-3-5-1,-2 0 1,-2-1 10,-2 0 1,-1-2 0,-2 4 0,-1 1-188,-3 1 1,-3 6-1,-5 1 44,-1 2 0,-5 1 0,-2 4 0,-5 1 69,-4-1 0,4 4 1,-3 2-1,-1 1 1,4 3-12,0 2 0,6 6 0,0 3 0,-1 4 66,1 4 1,4 5-1,-3 7 1,2 5-19,-1 3 1,1 2 0,4 5 0,-2 5-81,-3 4 1,4 7-1,-4-1 1,5 2-162,4 2 1,-2 0-1,5 0 1,-1-2-187,1-2 0,2 1 0,6-5 0,3-1-737,1 2 0,1-2 0,5 3 402,-1-1 1,7 3-1,1-5 1,4 1-1904,1 1 1,6-5 1840,2 4 1,-3-3 0,1-2 0</inkml:trace>
  <inkml:trace contextRef="#ctx0" brushRef="#br0" timeOffset="231058">4868 4365 8355,'-13'0'802,"6"-6"0,3 5 1,8-5-1,5 2 0,2 0 1,3 1-1,2 2-199,5 1 1,2 1 0,2 2-1,0 2-133,0 2 1,5-3 0,2 3-204,0-1 1,4-1 0,-3-2 0,4 1-113,5-1 0,-3-2 0,3-1 0,1 0 0,1 0-112,1 0 1,3 0 0,-2 0 0,1 0-135,-2 0 0,2 5 1,-5 0-1,-2 1-69,-2-1 1,-6 3 0,-3-2 0,-2 0 26,-3-1 1,-4 3 0,-4-4-1,-2-1 68,-1-1 541,-6-2 0,-3 0-434,-8 0 0,-5-2 1,-7-2-1,-5-3-36,-3 0 0,-6-4 0,-3 3 0,-3-2 1,-3 2 65,-2 4 1,-3 1-1,-8 0 1,0-1-91,-2 1 1,-4 3 0,3 3-1,-1 3 1,1-1 176,3 1 1,2 2-1,4-2 41,5 0 0,2 1 0,3 3 0,4-3 138,7-2 1,2 0 0,6-5 390,2 0-775,7 0 1,4 0 0,9 0 0,8 0-36,6 0 1,10 0-1,6 0 1,6-2 87,9-2 1,5 1 0,7-4 0,2 2-1,1 1 66,1-2 1,2 5 0,-3-3-1,0 1-117,-4-1 0,-2 2 1,-9-2-1,-7 3-305,-7 1 0,-3 0 0,-8 0 1,-6 0-566,-4 0 0,-4 1-802,-2 3 495,-4-2 1,-10 3-335,-4-5 1,-2 0 0,-1 0-1,-1-1 1,1-2 1211,-1-1 1,-5-11 0,-1 1 0</inkml:trace>
  <inkml:trace contextRef="#ctx0" brushRef="#br0" timeOffset="233224">4830 4763 6586,'0'-9'4677,"0"1"-3555,0-2 1,0 6-972,0 4 1,2 6-1,1 6 1,1 2 0,-2 1-1,0 3 124,-2 1 1,4-2-166,0 4 1,0-2-1,-2 3 1,0-3-149,3-1 1,-1-1 183,-4-5-266,5-5 0,-3-7 0,2-8 0,-3-4 89,-1-5 0,-4-2 0,0-6 44,1 0 1,-4 0-1,0 0 1,0 0 29,3 1 0,-1 3 0,-1 1 0,1 2 35,-1 3 0,1 1-156,0 2-82,4 0 0,-3 5 1,8 4 187,4 6 1,3 5 0,2 9 0,-1 3-48,1 4 0,3 1 0,2 0 0,0-1 60,0 1 0,3 0 0,-4-1 0,-1-2-19,2-2 0,-4-6 0,2 0 0,-2-4 95,-1-1 0,-1-3 1,-1-3 92,-2-6 0,-4-10 0,-5-9 38,0-5 0,0-1 0,0-5 0,0-2-80,0 0 0,-4 1 1,-2 3-1,1 0-228,-1 4 0,-2 4 1,2 4-1,1 1-937,-1 3 1,-2 5 305,4 2 0,0 7-1246,4 1 0,1 9 0,3 9 1309,5 2 0,-4 0 0,1 5 0</inkml:trace>
  <inkml:trace contextRef="#ctx0" brushRef="#br0" timeOffset="233624">5228 4763 9264,'7'-13'1021,"-3"1"0,-2 3-525,-2 1 1,0 7-377,0 1 1,0 7 0,1 8 0,2 3 0,3 0-26,0 0 1,1 0 0,3-3 78,-2 1 1,1 1-1,2-5-399,-3 1 1,3-2 0,-3-3 155,3-4 0,0-5 0,-1-6 0,-3-7 0,-1-2 177,-4-2 0,0-4 0,-2 2 0,0 0 52,0-1 1,0 6 0,0-2 0,0 3 157,0 2-327,0 5 1,0 3 0,1 8 0,2 4-66,1 3 0,4 7 0,-2 3 0,1 1-361,2-1 0,-2 5 0,2-4 0,0-1-593,2-2 1,-2-4 0,-1-5 0,2-3-672,1-2 1579,1 0 1,1-11 0,-1-1 0</inkml:trace>
  <inkml:trace contextRef="#ctx0" brushRef="#br0" timeOffset="234074">5552 4663 8355,'5'-7'583,"-3"2"1,3 6 0,-5 3-1,0 4-112,0 3 1,0 2-1,0 1 1,2 1-315,2 1 1,-1 2 0,3-2 0,1 0 0,-1-1 0,1-2 258,0-5-418,-4-2 1,2-8 0,-5-3 44,0-8 0,0 0 0,0-7 0,0 1 1,0 1-50,0 0 1,0-3 0,1 5 51,4 0 0,-3 4 0,7 2-34,0 2 0,2 5 0,2 0 0,-1 6 15,1 6 0,-1 2 0,1 2 237,-1 4 1,-1-3 0,-1 4 0,-2-2-230,2 1 1,-3-1 0,1-4 0,2-3-188,1 0 0,1-7 1,2 2-1,1-2-2078,2-2 0,-1-2 1029,-3-2 1,5-3-1,1-5 1</inkml:trace>
  <inkml:trace contextRef="#ctx0" brushRef="#br0" timeOffset="236406">5738 4787 8355,'7'-1'402,"-3"-3"1,-2 1 0,-2-5 0,0-2 0,0-1 0,0-1 0,1 1 18,3 2 0,-1-2 1,4 3-15,-1-3 1,3 4-335,0 3 21,2 2 0,1 2 0,0 0 0,1 0 0,-5 0 0,1 0 0,0 0 0,2 2 26,2 2 1,-1-3 0,1 5-1,-1-2-137,0 0 1,5 6 0,0-3 0,-2 2-261,-1 4 0,-2-2 1,-1 10-1,-1-1-373,-2 0 0,-4 2 0,3-4 0,0 0-614,0 0 0,1-7 0,5-6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05T18:14:09.879"/>
    </inkml:context>
    <inkml:brush xml:id="br0">
      <inkml:brushProperty name="width" value="0.06048" units="cm"/>
      <inkml:brushProperty name="height" value="0.06048" units="cm"/>
      <inkml:brushProperty name="color" value="#FF0000"/>
    </inkml:brush>
  </inkml:definitions>
  <inkml:trace contextRef="#ctx0" brushRef="#br0">7704 5558 8457,'7'-5'459,"-3"-3"-36,-8 2 0,1-1-225,-5 3 117,5 3 1,-3-6 351,6 2-442,0 4 512,0-4 1,-1 5-337,-3 0 0,2 1 0,-2 3-99,3 4 0,1 3-267,0 2 0,0 3 0,0 1 0,0-2 0,0-1 22,0-2 0,0 6 0,0 2 1,0-1 0,0 5 0,0-2 0,0 4 1,1 4 109,3 2 0,-2 1-140,2 5 0,-3 3 0,-1 2 0,0 1-27,0 3 0,0-3 1,0 1-1,0-1-19,0 0 0,0-4 0,0 1 0,0-3 0,0-5 0,0-3-28,0 1 1,2-5-1,0 2-39,3-6 1,-1 0 0,-4-6 0,0 0-1,0-3 36,0 0 0,0-5 173,0 0 0,0-6 90,0-2 0,0-10 1,0-8 6,0-1 0,0-2 0,0-4-106,0 0 0,0 0 0,0 1 0,0-3 0,0 0 58,0-2 0,0-6 1,0 2-194,0-3 0,0-3 0,1-1 0,2-2 0,1-1 40,-1 0 1,0-3 0,-1 3-1,2 1 1,-1-3 0,-1 1 0,-2 4 0,0-1 10,0 2 0,1 3 1,2 2-1,1 0 0,-1 1 32,-2 1 1,-1-2 0,0 3-39,0 0 0,1 4 0,2 1 0,1 5 1,-1 4-30,-1 1 0,-2 2-29,0 2 1,0 0 34,0-1 1,0 5-71,0 0-21,0 5-203,0-3 0,0 8 268,0 2 0,0 3 1,0 5-1,0 2 40,0 3 0,-2-2 0,-1 6 0,-1 1 1,1 2 41,2 6 0,1 0 0,0 6 18,0 1 1,-4-2 0,0 7-37,1 1 1,2 2 0,1 6 0,0 3-104,0 4 1,0 2-1,0 3 1,0-3-56,0-2 1,0 3 0,0-4-1,0-1 60,0-2 1,0-8 0,0-5 0,0-2-11,0-2 1,0-3-1,0-3 1,0-2 84,0-5 0,0-1 1,0-6-1,0-2-53,0-1 0,0-2-588,0 1-974,0-6-640,0-2-1001,0-5 2397,0 0 0,5 0 0,2 0 1</inkml:trace>
  <inkml:trace contextRef="#ctx0" brushRef="#br0" timeOffset="1798">5975 10744 6192,'16'-20'0,"1"4"0,-2 0-1,-1 0 0,-2-2 0,1-4 0,-1 1 1,1-1-1,-2-1 0,-2-2 151,0 0 0,-1 5 0,3 4 0,-1 2 0,-2 2 0,0-1 0,1 1-105,-1-1 0,-4 2 0,3 2-284,-1 0 344,-2 7-201,-4-4 1,0 7 49,0 4 0,0-3 0,-2 7 159,-2 0 0,1-2 1,-5 0-1,0 0 660,1 0 1,-4-3 0,3 4 22,-4 2 1,6 1 0,1 1 0,4 1-249,1-1 0,0 1 1,0-1-315,0 1 1,6-1 0,2-1-183,3-3 0,1-2 1,1-5-1,-1 2 43,1 1 0,-1 0 0,1-4-70,-1 0 1,0 0 0,2 0 0,1 0-21,2 0 0,1 2 0,-3 1 1,2 2-1,-1 1 6,2-1 0,-2 5 0,3-1 0,-1 5-24,-3 3 0,0 1 0,0-2 0,2 5 38,-2 3 0,-1 0 0,-1 1 0,-2 0 18,-3 0 1,3 0 0,-4 1 0,1 2 7,0 1 0,-5 1 0,3-2 0,-2 1-10,0-1 0,0-1 1,-4 1-24,0 1 1,0 1-1,2-2 1,0 2-1,2 1 29,-1-1 1,-1 0 0,-2-2-68,0 1 0,0 6 0,0-4 1,0 3-1,0-3 61,0 0 0,0-1 0,0-2 1,0 1 57,0-2 0,0 4 1,1-2-1,2-3-158,1-4 0,6 0 1,-2-5-1,2-2-34,-2-1 1,3-2 0,-1-1 0,3-1 41,4-2 0,1-5 1,-3 1-1,3-2-186,1-2 0,2 0 1,4 0 159,0 0 0,-2 0 0,0 1 1,-4 2 50,-1 1 1,-3 6-1,-5-2 1,-3 4 197,-2 5 0,-1-1 1,-5 9-1,-3 6 1,-6 3-10,-5 4 0,0 0 0,-7 2 0,-3 2 331,-3-2 1,-1 3-1,4-2 1,0-1-293,0-1 1,6-6-1,1-1 1,2-2-312,-1-2 1,4-2 0,7-1 0,0-2 35,3-2 1,2 1 0,1-5 0,1-2-579,3-1 0,5 2 0,6 2 256,2 2 1,3-5 0,-2 2 0,2-4 163,2 0 0,-4-1 0,0-1 0,-2-1 178,1-2 1,4-4-1,-4 5 1,1 0-1,0 2 210,-2 2 1,0 6-1,-2 6 1,-3 7 159,0 4 1,-5 11 0,-4 4-1,-4 4 42,-7 4 1,-7 2-1,-5 1 1,-4-1-28,-4-3 0,3-8 0,-5-7 0,2-3-133,0-3 0,-4 2 0,4-11 0,0-4-833,-1-1 0,4-12 0,-5 0-324,1-4 0,3-5 0,-2-7 0,5-9-3500,3-10 3556,3 0 0,5-18 0,1 3 1</inkml:trace>
  <inkml:trace contextRef="#ctx0" brushRef="#br0" timeOffset="3269">6995 11888 8656,'-6'7'1538,"-2"-3"1,-2 0-1206,2-4 1,4-4 0,8-13 0,4-5 0,3-6 0,0-6 0,-1-5 0,-2-5-219,2-4 0,-3-1 0,0-9 0,0-1 1,-2-2-5,1-1 0,2 0 1,-4-2-21,-1-2 0,-2 5 0,-1-4 0,0-1 96,0-2 1,-5 2-1,-3-3 1,-5 1-30,-3 3 1,0-6 0,-4-2 0,-3-4 0,1 1-7,2 4 1,-2-1 0,4 1 0,0-3 4,0 1 1,-3-2-1,4 8 1,2 0-47,1 1 0,2 0 0,-1 5 1,2 0-73,3 0 0,-2 0 0,6 1 0,0 3 0,0 1 0,0 1 0,0-4-122,-2 1 70,5-1 1,-6 0 0,4-1-7,-1-1 0,0 2 1,4-6-1,0 2-57,0 2 0,0 4 0,0 0 0,0 0 44,0 1 0,4 2 0,0 5 1,-1 1 17,-2-1 0,3 2 1,2 2-1,-1 3 33,1 0 0,2 9 1,-2-4-1,1 2-17,2 1 0,-2-3 0,0 1 1,0 0-1,-1-1 14,-1 1 0,3-2 0,-2-1 0,-1 0 0,1 2 106,-3-1 0,-2 8 1,-1-4-52,0 3 1,4-1-1,0 2-62,-1-1 0,-1 1 1,-1-4-1,2 3 0,1 2 56,-1 2 1,-1-2-1,1 1-142,1 1 0,2 6 0,-3 3 0,1 1 14,-1 3 1,-1 5 0,1 2 0,1-2-395,-1-1 366,4-1 0,-4 3 1,4 1 8,-2-2 0,3-1 700,-3-1-414,-1-1 1,-4 1-188,0-1 1,1 7 0,2 0-130,1 1 1,0 2-61,-4-6 0,0 5 116,0-4 1,0 0 76,0-5 0,0 1 1,0-1 33,0 1 0,0 4 191,0-1 214,0 7-311,0-9-160,0 9 0,-1-3 0,-3 5-67,-5 0 1,2 0 0,-1 0 0,-2 0-43,-1 0 1,-1 5 0,-1 5 0,1 5 0,0 4-27,-1 1 1,-1 3 0,-1-2 0,0 2 164,4 2 1,-2-4-1,7-2 1,-3-1-1,2-2 160,2-3 1,1 0-285,4-1 1,1-5 90,3-3 0,2-4 0,3-4 0,0-5 109,0-7 1,2-2-1,2-4-66,-1 2 0,1-1 1,-1-4-1,2 1 51,3 4 1,-4 0 0,4 5 0,-2 0-27,2 4 1,-3 0 0,2 7 0,-2 1 130,-2 2 1,1 10 0,1 4-1,1 2 1,1 3 27,0 3 1,-3 2 0,0 1-1,-1-2-289,1-2 0,3 1 1,1 3-1,-2-4 66,-1-3 0,3 1 1,1-2-1,1 1-2448,3 1 0,2-4 1,0 4-1</inkml:trace>
  <inkml:trace contextRef="#ctx0" brushRef="#br0" timeOffset="7861">7878 6280 6541,'0'-7'2451,"0"1"1,1 6-1476,3 0-730,-2 0 1,7 1-121,-4 4 0,3-3 1,-3 7-100,2 0 1,-2 1-1,3 0 20,1-2 1,-2 0 0,0 5-1,0-1 1,0 1-70,3-1 1,-1 2 0,1 1 51,-2 2 1,1 5 0,3-3 0,1 2 29,-1 0 1,2-1 0,1 6 0,2 3-43,-2 5 1,-1-3-1,-2 1-26,1-1 1,0-1 0,3-2 0,0 2 0,-1 0 6,-1 1 1,0-1 0,1-2 0,2 1 0,-2-2-29,-1 0 0,-2-4 1,1-1-1,-1-1-17,1 1 0,-2-2 0,-2-1 0,0 0 29,0 1 1,2-4-1,2 3 9,-1-1 0,-4 0 0,1-2 3,0 0 0,1 1 1,0-5-1,-3 1 46,-2-1 1,1-1-1,-3-1 11,1-2 0,1 0 0,-2 5 3,1-1 1,0-3-1,-2-3 121,2 0 98,-3 4 306,5-3-274,-6-1-63,0 0-683,0-6-51,0 0-1665,-6 0-312,5 0 1399,-5 0 0,6 0 0,0 0 0</inkml:trace>
  <inkml:trace contextRef="#ctx0" brushRef="#br0" timeOffset="8716">8276 8095 8355,'-13'0'1425,"1"0"-589,0 0 1,3 0-1,1-1-353,-2-4 1,15 4-1,6-3-458,9 3 0,4 7 0,10 6 0,4 4-57,2 3 0,3-2 0,-3 4 0,0-1-19,-4 0 0,-5-2 0,-6-6 0,-1-1 329,-3-2 1,-3 0 6,-6-5 0,-1-5 0,-4-9 0,-7-6 7,-7-9 0,-5-6 0,-5-6 1,-5-2-58,-6-2 1,2 1 0,-3-4 0,3 2-262,1 6 1,1 5 0,4 6-1,3 1-915,3 4 1,3 2-1018,3 5 0,4 6 0,8 4 483,4 6 0,5 6 1281,3 7 0,4 3 0,4 6 1</inkml:trace>
  <inkml:trace contextRef="#ctx0" brushRef="#br0" timeOffset="9050">8761 7884 13796,'0'-13'0,"0"1"0,0-1 0,0-1 0,0-1 0,0-1 0,0-1 218,0-1 1,-1 4-1,-2-4-339,-1 0 0,-2 9 1,3-4-1,-2 4-164,-2 2 0,3 1 350,-4 6 0,5 3 0,-1 5 0,2 9 60,2 5 0,2 4 0,2 2 0,5 1 157,7-2 1,-2-2-1,3-3 1,0-2-57,0-2 1,1-6 0,-2-5-1,4-1-519,-1-4 1,-1-2 0,-4-4 0,1-4-1,1-4-597,0-5 1,-7-2 0,0-6 0,-1-2-472,-1-2 1,-2-2 0,-5-7 0</inkml:trace>
  <inkml:trace contextRef="#ctx0" brushRef="#br0" timeOffset="10244">8985 7486 8355,'-1'-9'428,"-4"3"311,-3 0 1,1 0 0,-1 4 407,-2-2 0,3-1-1078,-1 5 1,1 2 0,-3 2 0,4 4 0,0 3 0,3 2 145,2-1 0,6 6 1,4 1-1,2 2-75,1 0 0,2-5 0,1 4 0,3-1 23,2 1 1,-4-9-1,3 1 1,1-2-462,-1-3 0,-4-2 0,2-6 1,-3-5-683,-2-6 1,-3-2 0,-3-8-99,0-4 0,-2 1 1,-4-7 403,0-3 1,-5 8-1,-2-9 1</inkml:trace>
  <inkml:trace contextRef="#ctx0" brushRef="#br0" timeOffset="10245">8873 7026 8355,'-12'-14'1399,"-2"-3"0,-1 9-321,-2-3 0,5 3 0,3 1-208,0 1 1,4 2-618,5 4 0,11 7 0,10 7 0,5 9 0,5 8-99,2 0 0,6 11 0,-6-2 0,3 4-417,1 2 1,0-10 0,-1 0 0,-2-5-834,-5-3 0,-5-6 0,-1-4 0,-5-3-1067,-5-4 0,1-5 1534,-10 2 0,0-5 0,-4 2 0</inkml:trace>
  <inkml:trace contextRef="#ctx0" brushRef="#br0" timeOffset="10246">9097 7424 8355,'-21'-5'1712,"0"1"0,6-4 0,-1 2-857,2 0 1,6 3 0,1-3-1,1 1-738,3-4 1,2-2 0,2-1-1,3-1 1,6 1-671,5 0 0,3-5 1,4-1-1,-1 0 543,1 0-2377,2-4 1,1 3-1,0-6 1</inkml:trace>
  <inkml:trace contextRef="#ctx0" brushRef="#br0" timeOffset="10247">9283 7063 8355,'7'1'4190,"-4"2"-3407,-6 1 1,2 2 0,-3-2-503,2 4 0,2 3 1,2 2 86,2-1 1,3 1 0,7-1 0,1 0 0,3 2-549,1 3 0,-2-8 1,2 3-1,-1-6-207,-3-3 0,3-1 0,-1-4 0,-3-2 83,-5-4 0,1-9 1,-6-4-1,-1-1 232,-2 2 0,-6-4 0,-3 3 0,-3-1 202,-2 2 0,-1 2 0,-2 5 0,-4 2 73,1 3 1,-3 1 0,5 4-670,2-1 1,-3 1 0,3 7 90,4 5 1,5-4-3290,10-1 2813,3 3 1,11-5-1,2 3 1</inkml:trace>
  <inkml:trace contextRef="#ctx0" brushRef="#br0" timeOffset="10248">9470 6914 8355,'8'-11'1596,"-1"1"-1132,-1 2 1,-1 5 0,-1-1 269,5 2 0,-4 4 0,-1 2 0,-1 3 412,1 0 0,-1 4-126,5-3-659,-5 3 1,1-5 0,-8-8-1,-4-9-82,-3-8 1,-2-10-1,1-3 1,1-1 157,3 0 1,2-5 0,6-3 0,0 1-420,0 1 1,0 6 0,0 1 0,0 3-783,0 6 0,1 3 1,4 8-1,3 1-1173,3 3 0,1 2-393,1 6 0,-1 6 0,1 1 0</inkml:trace>
  <inkml:trace contextRef="#ctx0" brushRef="#br0" timeOffset="10523">9271 8418 13701,'-14'-12'869,"-2"-1"1,2 1-45,-3 0 1,9 6-485,4 6 1,13 7 0,8 10-352,5 3 1,9 5 0,2 4 0,4 4-357,5 3 1,-8-3 0,2-1-1,-4-3-232,-5-5 0,-2-1 0,-4-6 1,-4-3-1,-4-5-2476,0-5 1552,-6-2 1,-9-4 1076,-10-2 1,-12-3 0,-7-5 0</inkml:trace>
  <inkml:trace contextRef="#ctx0" brushRef="#br0" timeOffset="11889">9259 8630 8355,'-34'-4'1004,"1"-1"0,7 1-285,1 4 0,2 0 0,6-1-98,2-3 0,7 1 1,3-5-1,4-3-189,1-5 0,3-4 0,4-8 1,7-4-495,3-4 0,6 0 1,4-8-1,4 1-2066,0 3 0,-2 2 503,5 0 1,4 7 0,7 0 0</inkml:trace>
  <inkml:trace contextRef="#ctx0" brushRef="#br0" timeOffset="11890">9706 8120 8355,'-12'0'547,"0"0"0,-1 4 0,1 2 0,-1 0 523,1 4 0,5 1 0,3 2 0,2-1-912,2 0 1,0 6-1,2 3 1,2 1-1,4 0 1,3-1-1,2 1 1,-1 0-1,2 0-71,2-1 1,-3-10 0,1 0 0,-5-4-218,1-4 0,-3-2 0,0-2 0,-2-3-229,-2-5 0,-1-11 0,-4-5 0,-2-3 117,-4-2 0,-3 2 0,0-2 0,1 2 516,2 5 0,4 6 203,-5 1 0,6 6 1,1 3-338,4 1 0,7 8 1,6 6-1,3 3-42,1 2 1,-2-2-1,2-2 1,1-2-612,-1-1 0,-4 2 0,2-4 0,-3-1 0,-2-3-1505,0-4 0,-5-3 0,-3-7 1453,-2-2 1,-2-9-1,0-7 1</inkml:trace>
  <inkml:trace contextRef="#ctx0" brushRef="#br0" timeOffset="11891">9669 7784 9157,'-19'-19'1149,"1"-3"0,5 6 93,1 5 1,-1 0-956,1 7 1,6 1 0,8 8-53,9 3 0,4 8 0,9 4 0,2 1 1,2-1-131,2 2 1,-2 2 0,3-1 0,-2-1-121,-5-1 0,-1-7 0,-6 0 0,-2-6-396,-1-2 242,-2 3 0,-5-14 0,-3-2 1,-2-8-54,-2-5 1,-4 4 0,0-4-1,1 2 89,1 3 0,4 3 1,2 2 95,4 2 0,3 5 1,2 0-1,-1 6 1,1 7-126,-1 5 1,-1 4-1,-1 6 308,-2 0 1,-5 0 0,1-2 0,-3 0 0,-1-4-364,0-1 1,-4-2 0,-1-5 0,-2-1-738,-3-2 1,-1-5 0,-1 1 0,1-4 46,2-4 1,-2-8-1,4-8 1</inkml:trace>
  <inkml:trace contextRef="#ctx0" brushRef="#br0" timeOffset="11892">9818 7436 8355,'0'-7'1574,"0"2"0,7 10 0,6 3 0,5 5-1433,1 3 1,9 0 0,-3 4 0,1 2 0,0 2 0,-1 1 0,1 0 0,0-2-519,-1-2 1,2-2 0,-9-5 0,-2 0-2121,-2-3 1,1-7-27,-7 0 2265,-2-8 0,-6-3 0,-7-5 1</inkml:trace>
  <inkml:trace contextRef="#ctx0" brushRef="#br0" timeOffset="11893">10142 7535 8355,'7'-12'-70,"-2"0"0,-1-1 1,2 1 1225,1-1 0,0 1 0,2-1 0,-2 1-368,-1 0 0,2-1 0,-2-1 0,-1-2-235,1-5 1,-1-1 0,-2 0-1,1 1-635,-1-1 0,-2 0 1,-2 0-1,-3 2-469,-5 2 0,-2 3 0,-2 7 310,-4 4 1,3 2-1,-4 4 1,2 3-1,0 6-114,5 5 0,0 10 1,7-1 594,1 1 1,3 6 0,5-1 0,4 1 0,8-3 1202,8-2 0,5-4 1,10-2-1,3-5-966,3-2 1,10-6 0,-3-1 0,2-1-1378,-1-3 0,-7-8 0,-4-3 1,-4-3-1559,-8-1 0,2-12 1,-1-2-1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05T18:14:59.351"/>
    </inkml:context>
    <inkml:brush xml:id="br0">
      <inkml:brushProperty name="width" value="0.06048" units="cm"/>
      <inkml:brushProperty name="height" value="0.06048" units="cm"/>
      <inkml:brushProperty name="color" value="#FF0000"/>
    </inkml:brush>
  </inkml:definitions>
  <inkml:trace contextRef="#ctx0" brushRef="#br0">8114 6404 10030,'0'-8'3262,"0"-1"-2574,0 7-37,0-4-478,0 6 0,2 0-24,2 0 0,-3 1 1,3 4 27,-2 3 0,-2-1-135,0 1 1,0 4-1,0 6 1,0 2 35,0 2 0,0 3 0,0 2 1,0 4-28,0 1 1,0 1 0,0 5 0,0 2-103,0 2 1,0-1 0,0-3 0,0-2-64,0-3 0,4-7 0,0-7 0,-1-1-10,-2-3 1,0-6 156,4-5 1,-4-14-1,3-9 1,-2-10 0,-2-8-11,0-2 0,0-8 0,0 0 0,0 1 77,0 2 0,0-1 0,0 3 0,0 2 112,0 1 0,0 2 0,0 1-128,0 3 1,0 3 0,0 6-1,0 2 1,0 3 0,0 1 331,0 2-481,0 3 1,0 4-2,0 1 0,0 7 0,0 1 0,0 8 71,0 7 1,0 0-1,0 6 1,0 3 25,0 3 0,0 2 1,0 7-1,0 3 56,0 0 1,0 5-1,0 1 1,0 4-23,0 0 0,0 4 0,0-2 1,0-4 19,0-3 1,0-2 0,0-8 0,0-3-185,0-6 1,0-9 0,0 1 5,0-4 0,4-8 1,0-10 49,-1-10 0,-2-10 0,-1-6 0,0-8 0,0-2 31,0-2 0,0-7 0,0 3 0,0 1 113,0 2 1,-1 4 0,-2 6 0,-1 3 69,1 5 0,-3-2 1,2 9 60,1 0-166,2 6 1,1 15-1,0 13 1,0 12 68,0 13 0,0 9 0,0 5 1,0 4-218,0 2 0,0-7 1,1-6-1,2-7-597,1-8 1,6-7 0,-2-9 0,3-7-2875,2-7 1730,5-13 1,1-14-1,6-13 1</inkml:trace>
  <inkml:trace contextRef="#ctx0" brushRef="#br0" timeOffset="1810">8201 5882 8355,'-8'-13'1226,"1"1"-539,2-1 1,0 8 0,5 5 0,2 7-216,2 4 1,-3 1 0,3 1 0,-2-1-282,-2 0 1,0 6 0,0 3 0,0 4 11,0 4 1,1-1-1,2 5 1,1 3-59,-1 4 1,0-6-1,-1 4 1,4-4-41,1-2 1,-4-2 0,2-6-1,-1-3-188,0-5 0,2-3 56,-2-5 1,-2-4-1,2-8 1,-3-6-1,-2-5-91,-3-6 0,1-2 0,-4-2 119,1 0 1,1 0 0,2-1 15,-1-3 1,-4 3 0,3-3 0,1 1 9,-1-1 1,3 3-1,-2-3 1,3 3-28,1 1 0,0 0 1,0 1-1,0 4 66,0 3 0,0 3 0,0 2 0,0-1-76,0 1 1,0 4 0,0-1 44,0 0-319,0 3 308,0 1 0,4 10 546,0 3 1,6-2-282,-2-2 0,3-3 1,2-1-1,-1 0 0,1 0 278,-1 0 0,0-1-484,1-3 1,3 3 0,2-5-1,2 2-25,2 0 1,1-2-1,2 3 1,0-1-88,0 2 0,-4 0 0,-1 2 1,3 0-64,0 0 1,2-1 0,0-2 0,0-1 120,0 1 0,1 2 1,1 1-1,2-2 0,-1 0 1,-2-3 1,3 1-1,2 4 1,1 0-84,2 0 1,-2 0 0,0 0 0,0 0-107,-1 0 0,-2 0 1,3 0-1,-1 0-6,-4 0 1,-1 2 0,-1 0 0,0 4 81,0 1 1,-4-3-1,-2 3 1,-1 0 21,-3 0 1,3-5-1,-1 4 94,-2 0 0,-1-5 1,-2 3 29,1-3 0,-1-1 0,1 0-6,-1 0 1,-4 0 0,1 0-1,0 0-14,2 0 0,2 0-196,-1 0 1,-3 0-320,-1 0 715,-5 0-138,2 0 0,-6 2 128,-3 2 1,2-1-144,-2 5 0,-1-4 0,0 4-65,3 2 0,0 1 1,2 2-1,0-1 11,0 0 1,0 2 0,0 3 0,0 4 0,0 1 38,0-2 0,0 4 0,0-3 0,2 2-20,2 2 1,-3 0 0,3 0 0,-1-2-22,1-2 0,-2-2 0,2-3 1,-1-1 61,1-4 1,-3 1-69,3-4 0,-1-2-181,1-2-120,-3-2 33,5-2 97,-6 0-65,6 0 595,-5 0 173,4 0-276,-5 0-651,0 0 386,0 5 0,-1-4 0,-3 4 18,-4-4 1,-3-1-1,-2 0 1,-1 0 39,-2 0 1,1 0-1,-6 1 1,-3 2 0,-3 1-3,-7-1 0,-1-2 0,-4-1 0,-3 0 55,-3 0 1,-4 0 0,0 0 44,-1 0 0,0 0 0,0 2 0,1 1 49,-1 1 0,0 4 0,0-2 0,1-1 1,-3 2-1,1-2 0,0 2 0,3-1 703,-1-1-900,7 0 1,-1-7 0,5-1-191,1-1 0,5-5 1,5 0-1,5 0 0,5-1 79,3 2-3542,7 5 1,5-3 1167,10 6 0,11 11 1,13 3-1</inkml:trace>
  <inkml:trace contextRef="#ctx0" brushRef="#br0" timeOffset="3884">9594 6354 6116,'7'-5'455,"-1"2"0,-6-5 125,0-2 0,4-1 372,0-2-364,0 6 0,-2-2 566,2 5-734,-3 0 1,6 4 0,-4 1-169,1 3 0,0 3 1,-4 5-1,0 1-133,0-1 1,4 1-1,0-1 1,-1 1 66,-1-1 0,-2 2 0,0 1-87,0 2 0,0 5 0,0 0 1,0 4-80,0 3 1,0 10 0,0-2 0,0 2 0,0-2-61,0-4 0,0 2 1,1-5-1,2-1 60,1-3 0,0 5 1,-4-10-1,0-2 50,0 0 0,0-5 49,0 3 516,6-4-214,-5-6 1,5-3-221,-6-8 0,0 2 75,0-7 1,0 5-312,0-4-237,0 5 213,0-2 408,0 5-77,0 0-23,5 0 1,-2 0-44,5 0 0,-4 0-83,5 0 1,-5 0 21,4 0 0,0 0-71,5 0 1,-5 0 0,0 0-1,2 0 9,1 0 0,1 0 0,1 0-30,-1 0 1,1 4 0,-1 0 63,1-1 1,-1-2 0,1-1-35,-1 0 1,0 0 0,-1-1-1,-1-2-32,-2-1 1,1 0 0,3 4 0,1-2 18,-1-2 0,0 3 1,1-3 38,-1 2 0,5 2 1,1 0-1,1 0-25,3 0 0,-2 4 0,0 2 0,3-1-25,0 1 1,-2-1 0,-2-2 0,-1 1 0,-3-1 54,-1-2 1,-1-1-1,-1 0-106,0 0 0,-3 0 61,-1 0 1,-4 0 327,4 0 87,-5 0-421,3 0 1,-5 0 82,3 0 0,-1 0-74,5 0 0,-3 2 1,3 1-60,1 1 0,-2 0 1,2-4-1,0 0 127,2 0 1,-2 0 2,-1 0 1,-4 0-73,4 0 1,-3 0 257,3 0-266,-5 0 1,2-2-861,-5-2 1,-1 3-1551,-3-3 0,1 1-3316,-5-1 3655,5 3 1,-8-11 0,4 6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05T18:22:03.709"/>
    </inkml:context>
    <inkml:brush xml:id="br0">
      <inkml:brushProperty name="width" value="0.06048" units="cm"/>
      <inkml:brushProperty name="height" value="0.06048" units="cm"/>
      <inkml:brushProperty name="color" value="#FF0000"/>
    </inkml:brush>
  </inkml:definitions>
  <inkml:trace contextRef="#ctx0" brushRef="#br0">4818 7399 8459,'0'-13'0,"0"1"1089,0-1 0,1 6 1,3 5-639,5 4 0,2 11 1,3 8-1,1 5-116,1 7 1,7 6-101,-3 10 0,0 11 0,-1 2 0,-1 2-154,-3-1 0,-5-6 0,-3-3 1,0-3-1,-2-4 0,1-4-518,-4-6 1,0-12 148,-2 0-482,0-9 0,0-6 1,0-16-1,0-13-1304,0-11 1,-6-8 1695,-2-3 1,-3-3 0,-1-6 0</inkml:trace>
  <inkml:trace contextRef="#ctx0" brushRef="#br0" timeOffset="365">4606 7336 8355,'-12'6'1753,"-5"-3"-1308,1 5 1,-1-5 0,5 1-1,-1-3 208,1-1 1,4 5 0,2-3-1,5-3 1,8-5-146,7-1 0,2-4 0,9 3 1,5-3-228,5-1 1,4-5 0,2 0-1,6 1-243,6-2 1,-5 4 0,4-2-1,1 2-436,-2 1 1,0 1 0,-2-1-1,-4 2-220,-3 3 1,-8 3-1,-2 3 1,-3-1-585,-5-1 1,-1 0 0,-8 5 0,-4 4-599,-5 3 1282,-5 3 0,-6 12 0,-2 4 0</inkml:trace>
  <inkml:trace contextRef="#ctx0" brushRef="#br0" timeOffset="606">4793 8219 12315,'6'7'460,"-4"-3"1,7-6 0,0-4 0,4-1 0,2-2 610,2-3 1,10 0-1,2 0-722,6-1 0,3-1 0,3-1 0,1-1 1,3 0-92,2 3 0,-3-1 0,0-1-1303,-1-2 0,-3 0 1,-5 5-1,-4 0 0,0 0-4996,-4 4 5202,0-3 1,-8 4-1,-1-5 1</inkml:trace>
  <inkml:trace contextRef="#ctx0" brushRef="#br0" timeOffset="1523">6037 7125 9346,'0'-12'528,"-6"5"0,-2 1 0,-3 2 0,-1-1 1,-1-1-1,1 1-53,-1 2 0,4 1 1,-2 2-1,-3 0 1,-1 2-188,-3 2 1,2 7-1,-3 7-50,1 1 0,-3 3 0,3 7-93,-1 5 1,4-3 0,-2 1 0,5 0-132,4 0 1,2-3-1,6 2 1,0 0-21,0-4 0,7-4 1,5-4-1,9-1 1,7-3-191,5-1 1,7-6 0,3-1 0,0 0 0,1-1-89,0-1 0,-9 5 1,-4-2 228,-7 3 0,-3 3 0,-8 2 0,-3 5-14,-3 3 0,-8 2 0,-9 2 1,-5 2 45,-6 2 1,-2-5 0,-2 2 0,0-2 0,0-4-329,0-2 0,2-7-963,2-6 1,3-5-1,5-1 245,1-4 1,0-16-1,-1-9 1</inkml:trace>
  <inkml:trace contextRef="#ctx0" brushRef="#br0" timeOffset="1524">6423 7088 8355,'0'-13'1521,"0"6"1,1 2 0,2 6 0,2 5 0,2 8-1087,3 9 0,2 9 0,3 8 1,2 3-564,-2 1 0,3 6 0,-1 5 1,-2 0-1,-3 1-160,-3-4 0,2-5 0,-4-4 0,0-3 57,-3-4 1,1-4 0,-1-2-1,-1-6 248,-1-5 1,-2-7 0,-2-5-1,-2-3 238,-4-5 0,-2-11 0,0-13-112,2-7 1,0-11 0,-5-8 0,1-10 0,0-7 66,-1-1 0,2-4-121,3 3 0,1 1 0,4 0 0,-1 2 3,1 6 1,2 5 0,1 7-1,1 4 20,3 3 0,-1 9 0,5 6 0,2 3 0,2 6-85,5 4 0,2 0 1,6 10-1,0 2-286,0 0 0,-1 8 0,-2 3 0,-3 8 0,-1 6 16,-3 5 0,-2 11 0,-5-1-120,-4 5 0,-8 4 0,-4 4 0,-3 1 0,-3-4 55,-3 0 0,3-6 1,-2-4 779,2-3 1,3-12-1,1 2 164,2-1 0,5-6 0,-1-2 1,4-2-268,4-1 0,4-5 1,9 0-1,5 3 1,7 3-1,7 4-17,4 1 0,3-2 0,-3 4-391,2 1 0,0 5 0,-3 4 0,0-1 0,-3 3-5704,0 3 3452,0-1 1,-5 13 0,0-4 0</inkml:trace>
  <inkml:trace contextRef="#ctx0" brushRef="#br0" timeOffset="6448">875 3979 7600,'11'-1'0,"-1"-2"0,-2-1 0,2 1 109,1 2 0,-3-3-71,0-1 0,0 1 1,5 4-1,1 0 106,2 0 0,0 0-114,4 0 0,1 0 1,4 0-1,0 0 62,0 0 1,1 0 26,3 0 0,-3-4-36,3 0 0,2 0 0,-2 4 0,0-2 0,0 0 37,0-2 1,4-1 0,-3 5-1,2 0-3,3 0 1,1 0 0,1-1 0,2-2-18,2-1 0,-1-4 1,4 2-1,1 1-33,-1-1 0,-3-2 0,3 2 0,-1 1 0,-1-1 9,1 4 0,-3-4 1,5 2-43,2 1 1,-4-2-1,0 0 1,0 3 13,2 0 0,4 1 0,1-2-30,-1-1 0,1 0 0,1 4 1,2 0-1,1 1-32,-2 3 0,5-2 1,1 3-10,3 1 1,2-5 0,2 5-1,3-2 1,0 0-9,-1-1 1,4-2 0,-3-1-1,-1 0 27,1 0 0,0 0 0,-3 0 0,1 0 48,-1 0 0,0 2 0,0 0 0,1 2 42,-1-1 1,2 3 0,-2-2 0,0-1-60,4-2 0,-2-1 0,4 0 0,-1 0 2,-1 0 0,9 0 1,-2 0-13,4 0 1,-5 0 0,3 0 0,3 0 1,-1 0 0,4 0 1,-5 0-1,0 0-55,1 0 0,-8 0 1,4 0-1,0 0-1,1 0 1,3 4 0,-2 0 0,0 1-1,0-1 16,-2 0 0,4 1 0,1-2 1,2 1 30,0-1 0,2-2 0,6-1 0,3 0 61,0 0 1,3 0 0,-5 0 0,2 0-32,3 0 1,-3 0 0,1-1 31,2-3 1,-3 2-1,1-2 1,2 2-51,1-3 0,-47 5 0,0-1 0,2-2 0,0 1 0,0-1 1,1 1 1,-1 1 1,-1-2 0,2-1 0,0-1-1,0 1 1,0 1 0,1-1 0,1-1-21,0 1 0,-1 0 0,-2 2 0,-2 0 0,1-1 0,0-1 0,1 1 0,2-1 1,0 1-1,2-1-2,0-1 0,2 1 0,1 0 0,1 1 0,-1-1 0,-1-1 0,2 1 0,0 0-68,1 1 1,0-1 0,-2-1 0,0 0 0,3 2 0,0 1 0,-2-1 0,-2 0 44,0 1 1,0-1 0,1 0 0,0 0 0,-1 2 0,0 0 0,-1-1 0,1-1-28,0 2 0,0 0 1,1-2-1,1 0 1,-1 0-1,-1 1 1,2-2-1,0 1 42,1-2 1,0 0-1,-1 1 1,0 1-1,3 0 1,0-1 8,-1 2 1,0-1 0,-3-1-1,0-1 1,0 2 0,-1 1 0,1-1-1,-1 0 5,0 1 0,1-1 0,-2 0 0,0 2 1,2 0-1,0 2 0,0-1 0,0 0-41,0 0 0,-1 0 0,1 0 0,0 0 1,-1 0-1,-1 0 0,0 0 0,0 0 0,1-1 1,1 2 0,2 0 0,0 2 0,-2 0 0,0-1 0,2 1 0,1 0 0,0 0 0,1 1-4,0-1 0,0 1 0,3-2 0,0 0 0,-1 1 1,0 1-1,0-1 0,0 1-28,1-1 0,-1 1 1,-2-2-1,-1 0 1,2 2-1,0 0 1,-1 0-1,1 0 21,-2 0 1,2-1 0,6 0 0,0 0-1,3-2 1,0-1 0,5 1 0,0 1-74,0 0 1,1 0-1,1 1 1,0 0 0,-4-2-1,0 0 1,1 1 0,-1 0 70,0 0 0,0-1 0,-3 2 0,1 0 0,3-1 0,1 0 32,1-1 1,-1 1 0,-5-1 0,0-1 0,1 0-1,1 0 1,1 0 0,1 0 36,0 0 0,1 0 0,-2 0 0,0 0 0,-4 0 1,0 0-1,2 0 0,1 0 68,-2 0 1,0 0 0,3 0 0,0-1 0,-1-1 0,0 1 0,3-1 0,0 0-44,3 0 0,-1 1 0,-3 0 0,0-1 0,0 1 0,-1-1 0,2 0 0,1 0 0,0 0 0,0 0-23,-2-1 0,0 1 1,5 1-1,-1 0 0,-4-1 1,-1-1-1,1 1 1,0 0-28,0 0 0,-1-1 0,-3 1 0,1-1 0,3 2 0,0-1 0,-1 0 0,-2-1-3,-3-1 1,0 1 0,1 1-1,0 0 1,-4-2 0,-1 1 0,1 0-1,0 0-1,1 2 0,-1-1 1,-1 0-1,-1-1 0,-1 0 1,-1 0-1,-1 1 0,0-1 89,-1 0 0,-1 0 0,-5 0 0,0 1 0,0 0 0,-1 1 26,-4-1 1,-2 0 0,44-2-1,0 2 1,-5 0 0,-5-3 42,-8 3 0,-1 0 0,-9 2-113,-1 0 0,-3-4 0,-4 0 0,-4 1 0,-4 2 37,-5 1 1,2 0 0,-5 0-1,-2 0-181,-1 0 1,-3 0-1,-2 0 1,-2 0 151,-2 0 0,-1-2 0,-5 0 0,-2-2-152,-1 1 1,-6 1 0,0 1 0,-4-2-665,-3-1-22,-5 0 0,1 11-160,-8 5 0,-8 6 0,-8 7 1</inkml:trace>
  <inkml:trace contextRef="#ctx0" brushRef="#br0" timeOffset="28721">7853 11415 8355,'-17'-12'793,"1"-1"1,-1 2 0,8 6 0,4 9-1,11 12 1,6 11-509,5 6 0,5 14 0,0 7 0,4 5 0,4 3 1,-4-1-1,-3-3-560,-2-4 0,-7-10 0,0-7 1,-6-8-1,-1-6-3624,0-7 2872,-4-8 1,-3-13-1,-7-9 1</inkml:trace>
  <inkml:trace contextRef="#ctx0" brushRef="#br0" timeOffset="29384">7554 10806 8355,'-5'-7'-130,"-6"1"0,-6 6 0,2 0 1390,1 0 0,6 0-1361,0 0 0,6 4 0,2 1-335,7-3 1,6 4-460,3-2 1,4 6 0,4-3 0</inkml:trace>
  <inkml:trace contextRef="#ctx0" brushRef="#br0" timeOffset="29385">7878 10893 8355,'19'12'0,"-2"1"0,-3-1 0,-1 1 0,3-1-331,0 0 0,1 1 1,-5-1-1,1 1 1,1-1 168,2 1 1,-2-1 0,4 2 0,-1 0 539,-1-2 0,2 7 0,-1-6 0,2 2 128,0 3 0,3-3 0,-4 5 1,0-1-17,0 0 0,0 2 0,-2 4 0,1 0 126,3 0 1,-5-1-1,2 1-410,-4 0 0,-4 0 0,-2-1 0,0-2 89,-1-2 1,-3-4-117,1 0 0,-2-5 0,-2-7-76,0-8 1,0-15-1,0-7 1,-2-5-238,-2-3 0,3-8 0,-3-5 0,2-4-52,2-3 0,-4-11 0,0 0 0,1-2 182,2 0 0,6 7 0,4 6 0,2 8 150,1 6 0,2 10 0,1 5 1,2 8-19,-2 8 0,4 6 1,2 11 181,3 9 1,0 12 0,1 8 0,-1 7-3,-3 5 0,1 0 0,-4 1 0,0-2-549,0-2 0,0-5 1,-3-7-1,1-5 1,1-5-225,1-3 1,-3-4 0,4-9-1,1-4-1816,-1-2 0,-4-19 0,3-4 1</inkml:trace>
  <inkml:trace contextRef="#ctx0" brushRef="#br0" timeOffset="29763">8898 9823 8355,'-6'-12'1787,"-2"0"1,-2 6 0,2 7-1279,4 10 1,5 14-1,8 15 1,6 12-1,4 12 1,2 10 0,2 7-1,4 1-191,2-1 0,4 2 0,-4-5 1,0-5-786,1-6 0,-5-6 1,1-6-1,-3-6-2204,-1-5 1,-4-4 1138,-2-7 1,-2 9 0,-2-4 0</inkml:trace>
  <inkml:trace contextRef="#ctx0" brushRef="#br0" timeOffset="29764">8836 10657 14847,'-17'-25'784,"1"0"1,4 4 0,10 0-1,4 1-355,7 0 1,7-3 0,6 2 0,6-2-195,5-2 1,13-6 0,5 0-1,3-3 1,3 3 0,-1 0 0,4 4-2694,0 0 0,3 2 1,-1 1-1</inkml:trace>
  <inkml:trace contextRef="#ctx0" brushRef="#br0" timeOffset="30521">9221 12161 8355,'-12'0'0,"-1"0"1135,1 0 0,0-5 1,0-4-1,4-3 1,4-5-559,3-3 1,6-4-1,3-2 1,5-3-232,3-4 0,4-3 0,6-3 0,3-1 6,4-1 1,9-6 0,3 0 0,5-5-147,4-1 1,4-11 0,8 1-192,5-5 1,-32 33 0,1-1 0,1-1 0,1-2-1,1 0 1,1 0-46,1-3 0,1 1 1,-1 0-1,1 0 1,3-1-1,0 0 1,2-1-1,1-1 1,-1-1-1,1 0-13,1 0 1,-1 0-1,2 0 1,-1 0 0,-3 3-1,-1 0 1,-1 3-1,0 1-191,-1 0 0,-1 1 0,-6 5 0,-1 1 0,39-29 0,-11 8-108,-10 7 0,-3 7 0,-14 5 1,-4 4 266,-6 2 1,-9 8 0,-4 2 0,-5 4 653,-4 0 0,2 5-55,-6 0 1,0 3 0,-5-1-27,-3 0 0,-3-4-542,-5 2 0,-5 3 1,-1 0-1,-1 3-234,-4-2 0,-6 2 0,-5-2 1,-6 3-1,-4 1 95,-1 0 1,-7 0-1,2 0 1,-1 0 213,0 0 0,7 1 1,2 2-1,5 1 322,4-1 1,2 2-1,8 1 1,2-1 739,4 1-1252,4-2 0,17-4 0,10 0 0,12-1-118,11-4 1,12-2 0,10-6-1,5-1 161,2 1 0,9-2 1,-5 8-140,-2 0 0,-6 3 0,-8 8 0,-9 6 295,-4 5 0,-15 5 0,-7 7 0,-8 5 0,-7 7 571,-2 4 1,-8 2 0,-3 5 0,-7 0-337,-4-1 0,-4-9 0,-1-2 0,2-4-533,2-2 0,2-3 0,5-7 0,0-4-2435,3-4 235,7 1 0,-2-13 1,6 3-1</inkml:trace>
  <inkml:trace contextRef="#ctx0" brushRef="#br0" timeOffset="31977">12082 10482 7918,'-4'-12'-692,"-1"1"0,-1 1 1,-1 3 1080,0 2 0,3 1 309,-4 4 1,1-6-327,-1-2 0,-2-3 1,4 0 596,-1 3 1,3-4 1113,-4 4-731,5 3-763,-2-1 0,6 6-256,3 0 1,-1 2-1,5 2 1,2 4-112,1 3 1,1 3 0,1 2-1,1 6 1,2 5-108,5 2 1,4 11 0,3 1 0,2 6-71,2 3 1,0 1 0,2 2 0,-2-1-83,-2-4 1,3 2 0,-4-4 0,-1 1-70,-2-2 0,-1-2 0,0-7 1,-1-3-1,-4-4 1,0-2-1,-5-4 1,1-2-68,0-5 0,-4-6 0,-2-3 93,-2-2 1,0-6 0,3-7 118,-2-3 0,2-7 0,-3-3 0,5-2 46,3-2 0,3-6 0,8 0 1,3-4-1,7-1-13,8-3 1,7-8 0,5-1 0,4-6-53,6-2 1,-28 22 0,0 0 0,3-3 0,0-1 0,3 0 0,0-1-47,2-1 1,1 0 0,1-1-1,0 0 1,2-2 0,-1-1-1,0 2 1,0 0-111,-2 2 1,-1 1 0,2 0 0,-1 2 0,29-24 0,-9 10-286,-10 11 0,-12 10 1,-6 9-1,-6 4 181,-5 4 1,-4 6-1,-4 3 489,-4 2 0,-8 4 0,0 2-41,0 4 0,-2 2 0,0-1 248,-1 0 1,-1-7-1,-1 3-103,5-4 0,-3-1 1,1-1-346,-1-4 0,2-2 0,-4-5 0,-1 0-35,-2-1 1,-1 1 0,-1-2 0,-2-1-24,-1-2 1,-6-10 0,1-3 0,-5-4-15,-3-3 1,-1-12 0,2-5-1,-5-4-80,-2 0 0,-4-9 0,0-2 143,-2-7 0,-2 1 1,4 6-1,-4 0 73,-1 0 1,6 8 0,0 2 0,5 6 44,3 9 1,3 9 0,5 8 0,2 5 0,0 5-88,1 3 0,-4 7 0,3 3 1,-4 3-236,0 1 0,-6 11 0,-4 7 0,-7 8-93,-8 7 0,-9 10 0,-13 8 0,-9 7 246,-4 3 1,29-25-1,-1 1 1,3-3-1,-1-2 1,-2 2-1,0 0 33,-2 1 1,-1-1-1,-2 1 1,0-1 0,-3 3-1,0 0 1,1-2 0,0 0 314,0-2 0,1 0 0,2 1 0,1 0 0,0-1 0,0 0 43,0 0 0,1-1 1,3-2-1,0 0 0,-34 26 1,5 0-276,6-4 1,12-6 0,5-6 0,7-6-738,6-5 0,5-8 1,12-4-1,5-5-1188,4-4 1,13-2 0,4-8 1860,11-2 0,7-4 0,11-6 0,1 2 0,3 2 0</inkml:trace>
  <inkml:trace contextRef="#ctx0" brushRef="#br0" timeOffset="32435">12866 10109 8355,'-13'-1'2038,"1"-3"-1307,0 3 0,-1-5-242,1 6 0,-2 1 1,-1 4-1,-2 3 1,0 3-1,1 1 126,-1 1 1,-1 1-469,2 2 1,2-1-1,-3 5 1,4-1-1,1-1-38,4 0 0,1-6 0,4-3-303,-1 0 0,2-3 0,7-2 0,6-3 10,4-1 1,9 0-1,1 0 1,7 0 36,3 0 0,3 2 0,-1 2 1,-1 4 52,-3 3 1,-2 3-1,-8 3 1,-2 3 228,-5 4 0,-7 6 1,-5 3 10,-3 3 1,-6-2-1,-5-1 1,-4 0-157,-2-1 0,-5-3 0,4-9 0,1-3-422,-2-3 1,4-7 0,-3-5 0,5-6-629,4-8 0,-2-8 0,6-9 1,2-2-1946,5-1 2789,-1-10 0,9 9 0,-4-10 0</inkml:trace>
  <inkml:trace contextRef="#ctx0" brushRef="#br0" timeOffset="33763">12965 10022 8355,'7'-31'307,"0"0"0,-4 8 1,1 1 30,-1 1 1,2 6-1,1-2 336,1 3 1,1 7-1,5 3 1,-1 6-132,0 6 1,1 6-1,-1 12 1,1 3-275,-1 4 1,5 11 0,-1 2 0,0-3-399,-3-3 1,0 1 0,-1 1 0,-1-2-586,-2-1 1,2-8 0,-3-2 0,2-2-1073,-2-3 0,-3-4 0,-5-2 1</inkml:trace>
  <inkml:trace contextRef="#ctx0" brushRef="#br0" timeOffset="33764">13015 10234 8355,'0'-9'945,"0"1"0,0 4-468,0-4 1,1-1 0,4-3-1,4 0-277,7-1 1,3 1 0,7-1 0,2 1-1031,1-1 1,5 1-1,0 0 1,-1-1-148,-4 1 1,5-1-1,-7 1 1</inkml:trace>
  <inkml:trace contextRef="#ctx0" brushRef="#br0" timeOffset="33765">13413 9973 10022,'-12'0'854,"-1"1"0,1 3 0,-1 4 0,1 4-309,0 0 1,3 0 0,2 2-1,2 3-334,2 4 0,2 2 0,2 2 0,2 0-405,1 0 1,6-6-1,-1-4 1,5-4-173,3-3 0,-1-5 0,-2 1 0,1-4-150,2-4 0,1-8 1,-3-10-1,0-5-14,-4-2 1,0-1 0,-6 2 0,-3 1 181,0 3 0,-2 1 0,0 6 1487,0 2 1,0 5-788,0 2 1,0 7 0,0 1 0,1 8 0,3 6-284,4 2 0,5 6 0,2-1 0,3 1-1012,1-1 0,1-3 0,2-6 0,-1-1-1282,1-2 1827,-4-4 1,5-10-1,-3-2 1</inkml:trace>
  <inkml:trace contextRef="#ctx0" brushRef="#br0" timeOffset="33766">13761 9786 8355,'0'-12'678,"0"-1"0,-1 5 0,-3 0 0,-3-2-73,0-1 1,-4 3 0,4-1 0,-1 1-571,0 1 0,-1-2 0,-3 4 9,-1 3 1,2 6-1,2 5 1,2 8-1,1 6 1,3 6 0,2 3-1,1 3 103,0 1 1,6 0 0,3-3 0,5-4-420,3-3 0,1-7 0,-2-3-669,5-7 1,1-3-1,0-6 1,-1-3-1356,1-5 1812,-4-6 1,5-16-1,-3-2 1</inkml:trace>
  <inkml:trace contextRef="#ctx0" brushRef="#br0" timeOffset="33767">13799 9338 8355,'0'-19'1396,"0"1"1,-4 6-782,-1-1 0,0 6 1,2 6-265,-1 8 1,0 7 0,5 12-296,3 3 1,-1 4-1,5 7 1,2 3-115,1 1 0,2 0 0,-2 3 0,0-2 0,0-2 1,3-3-1,-1-3 0,0-4-1962,-5-4 1,3-8-1,-4-3 1</inkml:trace>
  <inkml:trace contextRef="#ctx0" brushRef="#br0" timeOffset="33768">14085 9363 8355,'-21'-7'0,"0"3"610,-1 3 0,-1 6 0,-2 4 0,1 3 0,4 5 299,3 3 1,5 5-1,3 3 1,5 1-522,3-1 0,6 2 0,5 0 0,7 1-482,7-1 1,6-5 0,4-6 0,1-1-1,1-2 1,2-4-2365,2-4 0,-4 3 1,7-4-1</inkml:trace>
  <inkml:trace contextRef="#ctx0" brushRef="#br0" timeOffset="36287">14620 9624 8355,'5'7'-396,"-3"4"1,2-2-1,-1 2 1,-1 1-1,2 1 1,-1-1 555,-1 1 0,-2-1 1510,0 0 555,0-5-1143,0-1 101,-6-6 0,6-2-890,0-2 0,6 2 0,7-7 0,3 0 0,2-1 109,1 2 1,2-6 0,5 3 0,2 0-59,1 0 1,5-7 0,-1 4 0,3-3-105,2-1 1,4-8-1,4-2 1,4-6-55,4-9 0,6-4 1,11-4-1,2-2-67,3 0 0,-29 19 0,2-2 0,-3 1 0,0 0 0,5-2 0,0-1-32,4 0 0,0 0 0,3-1 0,1 0 0,1-2 0,0 0-113,1-1 1,0-1 0,-2 1-1,1-1 1,4-2 0,0-1 0,0 1-1,-2 0 1,-1 1 0,0 1 124,-3 2 1,0-1 0,-5 1 0,-1 1-1,-7 6 1,0 1-161,-3 1 1,0 0 0,33-22-1,-12 7 1,-7 7 0,-11 9 18,-5 8 1,-8 5 0,-4 7-1,-6 2 417,-6 5 1,-6 3 384,-2 1 0,-5 1-410,1 3 1,-8-2 0,-3 3 0,-1-1-167,0 1 0,1 0 1,-3-2-810,2 1 1,4 4-1458,-5-4 1,7 2-3551,-3-2 3525,4-2 0,-5 3 0,0-5 0</inkml:trace>
  <inkml:trace contextRef="#ctx0" brushRef="#br0" timeOffset="36704">14881 8816 8355,'0'-18'0,"-1"-1"434,-4 0 0,4-4 1,-3 7-1,1 2 0,0 3 1,1 4-1,3 3 0,6 5 54,4 6 1,3 11 0,1 7 0,2 8 0,-2 6 0,-1 4 0,-3 1 0,-2 2-479,0-2 1,-2-6 0,2-7-1,-2-4-601,-1-3 0,-1-7 1,-2-1-4447,1-2 4227,0-7 0,-15-2 0,-3-5 1</inkml:trace>
  <inkml:trace contextRef="#ctx0" brushRef="#br0" timeOffset="37928">14570 8903 8355,'-6'-12'959,"5"-1"0,-4-3 0,5-2-254,0-1 1,11-4 0,5-6-1,9-5-355,8-6 0,2-4 0,12-6 0,1 1-149,1 4 0,7-2 1,-6 5-1,1 5-963,0 7 0,-7 2 0,-2 13-3629,-3 4 3429,-8 4 0,0 12 0,-6 2 0</inkml:trace>
  <inkml:trace contextRef="#ctx0" brushRef="#br0" timeOffset="37929">14844 9239 8355,'0'8'751,"0"1"0,7-3 0,5 3 0,7-5 0,5-3 1,2-3 0,4-7-1,6-7-554,4-6 0,6-3 1,-3-2-973,1-2 0,-2-1 0,2-5 0,0 2-756,0-1 0,-9-2 0,1-1 1</inkml:trace>
  <inkml:trace contextRef="#ctx0" brushRef="#br0" timeOffset="37930">15752 8145 8355,'-2'-28'1036,"-2"3"0,-4 9 1,-7 12-108,-2 2 1,-9 5 0,1 7-624,-1 10 1,-1 9 0,1 10 0,-2 2-145,-1 5 1,2-3 0,6-2 0,5-2-163,2-2 1,3-5 0,2-4 0,5-5 0,4-3-1,4-4 1,6-3 0,5-5 0,6-3-457,2-2 1,8-3 0,3-4 0,5-4 265,3-3 1,-2 0-1,-6 2 1,-2 5 183,-2 3 1,-2 2 0,-7 5 0,-6 6 219,-5 7 1,-6 10 0,-8 5 0,-5 3-100,-2 4 1,-7-2-1,-1 3-397,0-4 0,1-6 0,5-4 0,1-8-4124,-1-7 3537,1-1 0,-1-21 0,1 0 1</inkml:trace>
  <inkml:trace contextRef="#ctx0" brushRef="#br0" timeOffset="37931">16000 8083 8355,'0'-25'1683,"0"5"1,0 2-285,0 6 1,2 5-1138,2 3 1,7 9-1,6 9-217,-2 10 1,-1 3 0,-2 9 0,0 3-89,1 0 1,-2-3-1,-1-2 1,-3 2 0,-2-3-1,-1-1 1,0-6 0,1-2-1,-3-5-298,0-1 0,-2-6 299,0-3 0,-4-13 0,-2-5 0,-1-9 48,-3-5 0,1-8 0,-1-3 0,2-6 18,-2-6 0,-1-3 0,0-5 1,1-4-21,2-3 1,5 0 0,1 3 97,4 4 1,5 4-1,7 5 1,3 3-121,3 4 0,4 10 0,1 6 1,0 7-160,-1 8 1,-3 4-1,-1 4 1,-3 5-1,-1 6-106,-2 8 1,-3 9 0,-3 4 0,-4 3 86,-3 1 1,-2 0-1,-2 1 1,-2-1 256,-2 0 1,-1-1 0,-5-3-1,1-4 365,-1-2 0,5-4 1,1-2-1,0-5 285,0-2 0,4-1-179,-1-1 0,10-5 0,5-1-204,4-1 0,10-3 0,3 2 1,8-3-215,2-1 0,1 0 1,0 0-1,1 0-554,1 0 1,1 4 0,-6 2 0,-2-1 0,-3 2-4209,-5 0 3123,-4 7 0,-10 5 0,1 6 0</inkml:trace>
  <inkml:trace contextRef="#ctx0" brushRef="#br0" timeOffset="38355">14247 8456 8420,'0'-13'1294,"0"6"0,0 9 0,1 9-984,3 4 0,-1 8 1,5 2-1,3 8 1,3 7-35,3 6 0,5 11 1,-2 9-1,4 11-173,1 8 1,-2 6-1,-2 0 1,-4 0-1,-4 0-88,0 1 0,-1-8 1,1-11-1,-1-11-311,1-11 1,3-12-1,1-11 1,-2-6-731,-1-6 1,-2-7 0,1-8-905,-1-8 0,-5-8 1508,-3-14 1,3-8 0,0-8 0</inkml:trace>
  <inkml:trace contextRef="#ctx0" brushRef="#br0" timeOffset="39056">14209 8443 8699,'-14'6'0,"-1"2"665,-1 3 1,3 0 1059,5-3-1428,5 3 0,-1-9 1,10 2-1,5-3 0,7-2 1,4-3-1,5-6 0,5-5 89,7-6 1,5-5 0,9-6 0,2-5-233,1-2 0,8-6 0,7-5 0,5-8-177,-35 25 0,0 1 0,0 1 1,0 1-1,5-3 0,1 0 0,1-2 1,0 1-1,1-2 0,0 0-164,2-1 1,1-1-1,3-3 1,0-1 0,0 0-1,0 0 1,-1 0 0,1 0 73,0-1 1,0 0 0,-2 5 0,-1 0-1,0 1 1,0 1 0,-3 2 0,-1 0-103,-4 3 1,-1 1 0,40-22-1,-17 8-7,-1 1 0,-7 7 0,-5 7 0,-6 3 275,-6 1 1,-6 0 0,-4 0 0,0 2 0,-4 1 37,0 1 1,-8 6-1,-1-2 1,-3 3 539,-2 2 0,2 5-419,-7 3 1,-1 2-156,1 2 1,-5 2 0,1 2 126,-2 4 0,-1-1 1,3 0-231,4-2 1,-1 4 0,2-4-49,0 2 0,-2-4 81,2 1 1,-7-1 77,2 1 0,-2 3-6,-2 5 1,0-3 186,0-1 0,0-4 0,1 3-88,3-1 0,-2-1 1,3-2-92,1 1 1,-1 1 0,5-2-1,-3 3 26,-2 1 1,5-3-1,-2 4 1,3 3 44,2 4 1,-1 5-1,2 6 1,1 3 121,2 4 0,4 10 1,-3 7-1,0 5-56,0 2 1,2 6 0,-3-5-228,-2-3 1,-1 2-1,-2-3 1,-1-2 25,-2 0 0,2-4 0,-3-2 0,3-6 0,0-6-408,-3-5 0,4 0 0,-4-4 0,3-6-793,1-3 0,-3-4 1,-1-1-3045,2-3 3321,-5-2 0,1-6 0,-6 0 1</inkml:trace>
  <inkml:trace contextRef="#ctx0" brushRef="#br0" timeOffset="42974">9682 15854 7704,'-2'-8'-880,"-1"0"1,-2-2 684,-2-1 191,-1-1 0,-5-1 0,1 1 0</inkml:trace>
  <inkml:trace contextRef="#ctx0" brushRef="#br0" timeOffset="44257">9234 15382 7704,'-25'-18'-161,"5"4"1,3-10 0,4 4-1,1-5 574,-1-4 1,6 1 0,3-4 0,3 2-84,1 2 1,0 2-1,0 3 1,0 2-5,0 4 1,0 4 0,1 2 0,3 4 0,5 7 0,2 8 352,1 7 1,1 10-1,-1 8-572,0 3 0,-1 4 0,-1 3 0,-3 5 0,0 2-43,0 3 0,-3-1 0,3-2 0,0-3-497,0-6 1,1-1 0,4-11 0,2-1-284,3-2 1,-3-6 0,2-3 0,-2-1-94,-1-4 1,-1 2 0,0-10-1,-1-3 491,-2-3 0,-4-22 0,-5-9 1</inkml:trace>
  <inkml:trace contextRef="#ctx0" brushRef="#br0" timeOffset="44258">8823 14847 8355,'-26'-44'1561,"5"2"-729,12 15 1,3-1-754,6 12 1,1 5-1,5 6 1,5 4-593,4 1 0,13 7 0,1 4 0,7 4-1065,5 0 944,4-1 0,4-1 0,1-1 1</inkml:trace>
  <inkml:trace contextRef="#ctx0" brushRef="#br0" timeOffset="44259">9644 15034 9154,'20'19'592,"-2"6"1,-5-2 0,3 6-134,0 3 1,2-3 0,-3 3-1,2-2-344,-2-2 0,0 2 0,0-1 0,1-1 0,-4-3 0,-2-4 0,-2-5 0,0-2-233,1-2 1,-7-6 20,3-6 0,-4-7 0,-1-11 0,-1-7-131,-4-7 1,3-5 0,-7-4 0,0-5 0,-4-2 63,-3-2 0,2 6 1,-3 2-1,5 4 84,4 0 0,-2 7 1,6 3-1,1 6 524,2 5 0,2 5 0,3 3 0,6 5-34,5 3 1,4 6 0,8 5 0,0 5-175,2 6 1,6 3 0,-3 0 0,1 1-201,0 0 1,-1 0 0,1 0 0,-3-2-376,1-2 1,-5-2-1,3-5-343,-3-1 0,-2 1 1,-2-9-1,-3 1-50,-1-1 0,3-1 0,-4-5 0,-4-3 0,-2-6 199,-2-5 1,-7-5 0,1-6 348,-6-3 0,-9-8 0,-7-7 0</inkml:trace>
  <inkml:trace contextRef="#ctx0" brushRef="#br0" timeOffset="44260">10005 14200 8355,'0'-44'578,"0"7"1,1 11 0,3 8-324,5 9 0,7 7 0,5 3 273,3 3 0,2 9 0,3 9 1,4 7-225,3 8 0,3 7 0,1 9 0,1 3 0,-1 4-167,-1 3 0,-3 6 1,-3-2-1,-4-4-358,-3-3 0,3-6 0,-1-9 0,-3-3-91,-3-4 1,-8-6 0,0-4 0,-6-6-463,-3-6 1,-2-3 0,-8-5 0,-9-4-705,-10-2 0,-9-4 1196,-12-2 1,-12-8-1,-12-8 1</inkml:trace>
  <inkml:trace contextRef="#ctx0" brushRef="#br0" timeOffset="44261">9943 14859 8355,'-38'-17'0,"12"-3"0,5-5 751,6 0 0,10-5 0,7-2 0,14-1 0,14 1-214,13 2 0,9-5 0,15 2 0,3-3-319,4-1 0,6 1 0,1 3 0,-1 5-971,-5 6 0,1 6 0,-8 7 0,-6 5-1326,-4 3 1002,1 12 1,-19-3 0,2 10 0</inkml:trace>
  <inkml:trace contextRef="#ctx0" brushRef="#br0" timeOffset="45045">9694 16401 8355,'-24'0'0,"4"2"569,3 2 1,5-1 0,3 5 215,5 2 1,4-1-1,4 0-349,5-5 0,7-4 0,6-4 0,6-5-231,5-2 1,14-8 0,6-5 0,3-5-41,2-2 0,10-7 0,8-4 0,6-3-83,-39 22 1,2-1 0,3-2 0,1 0 0,3-2 0,1 1 0,0-2 0,0 1-135,1-2 1,2 1 0,4-2 0,3-1 0,1-1 0,1 0 0,4-2 0,-1 0-7,2-2 0,0 0 0,2-2 0,1-2 0,4-1 0,1 0-86,0-3 1,0 0-1,-2 0 1,0-1-1,0 0 1,0 1-1,-2 3 1,-1 1 95,-2 2 0,-1 0 0,-7 5 1,-2-1-1,-2 2 0,-2 0 0,-3 2 1,-2 0-1,-5 2 0,-2 1-48,33-22 1,-17 8 0,-14 9-1,-11 2 55,-8 1 0,-6 3 0,-10 0 0,1 3 64,-1 4 0,-1 4 0,-1 0 0,-2 2-158,2 2 0,0 3 0,-1 2 0,-2 0-348,-1 1 679,-2 3 1,-6-3-1,-2 6-188,-4 0 0,-3 0 1,-1 0 257,-1 0 0,1 0 0,-1-1 0,1-2-244,-1-1 0,5 0 1,0 4-74,-2 0 0,-1 0 1,-3 0-1,-2 0 1,-6 0 7,-6 0 1,-5 0 0,-7 0 0,-3 0 70,-1 0 0,-2 4 0,-4 2 0,2-1 61,2 1 0,-1 2 0,6-3 0,1 2 11,1 3 0,9-3 0,3 0 1,8 0-44,5 0 1,0-3 0,12 3-187,3-2 1,16-1 0,13-4-1,9 0 0,10-1 1,11-2-1,6-2 46,9-2 1,-5-2 0,5-3 0,-2 1-1,-1 1 57,-1 2 1,-7 5 0,-8-1-1,-9 4 287,-7 4 0,-3 5 1,-12 7-1,-6 5 31,-3 2 0,-11 9 0,-8 5 0,-12 8-234,-13 3 0,-14 6 0,-5 1 0,1-1-369,2-3 0,4 0 1,5-9-1,3-2-175,2-2 1,8 4-1490,9-1 1,1 1-1,5-5 1</inkml:trace>
  <inkml:trace contextRef="#ctx0" brushRef="#br0" timeOffset="45489">13500 16687 8355,'13'-26'-29,"-1"5"1,1 19 0,-1 10 0,0 11-252,1 9 0,-1 11 0,-1 9 0,-1 4 0,-3 1 0,-2-2 0,-2-1 1,-1 0 213,-2-1 0,1-3 0,5 0 0,6 0 64,7 3 1,16 6 0,8 3 0,5 2 1,2-2 0,5-6 0,-9-10 0,-3-9 0,-10-13 0,-7-7 0,-5-9 0,-3-10 0,-3-10 0,0-15 0,3-18 26,7-12 0,8-12 1,-11 27-1,3-2 1,4-3-1,3 1 0,5-3 1,3 1-39,5-3 0,4 1 1,8 0-1,4 3 1,7-2-1,5 2 1,5 1-1,4 2-390,4 1 1,4 3 0,-23 16 0,3 2 0,1 2 401,2 2 0,1 3 0,3 2 0,9 4 0,3 4 0,3 4 0,-16 4 0</inkml:trace>
  <inkml:trace contextRef="#ctx0" brushRef="#br0" timeOffset="45674">16249 16439 5127,'264'16'-619,"-178"-10"0,-1 0 0,0 0 510,-3 0 1,1 1 0,-2 0 0,-3-1 0,-1 1 0,0 0 0,1 1 0,0 1 0,0-1 0,-4 0-1,-1 0 1,-1 0 108,29 2 0,-4 0 0,-7-1 0,-3-1 0,-17-4 0,-3-1 0,-8-3 0,-2-1 0,33-11 0,-27-15 0,-28-9 534,-13 1 0,-12 5-534,-19 9 0,11 2 0,-6 5 0,4 4 0,1 23 0</inkml:trace>
  <inkml:trace contextRef="#ctx0" brushRef="#br0" timeOffset="47489">13152 14113 8367,'-14'-12'114,"-2"0"0,3-1 0,-1 1 230,5-1 1,2 5-1,-3 0 1,3-2 0,3 0 23,5 2 1,5 3 0,8 6-1,1 3-127,1 4 1,7 10-1,-3 7 1,5 8 0,3 7-28,1 6 1,1 6 0,-1 5 0,4 3-83,3 3 1,2 8-1,-1-2 1,0 1-6,1 1 1,-2-4 0,-3 0 0,-4-11-30,-3-7 1,-1-4 0,0-6-156,0-3 1,-5-11 0,0-2 0,-2-4-112,-3-3 1,-1-4 0,-3-2 0,-2-3-380,0-2 540,-6-1 1,2-5 0,-5-3 0,0-6-19,0-5 1,0-3-1,0-5 1,0-1 87,0-2 0,1-9 0,4-1 0,4-4 53,6 0 1,6-3 0,8 1 0,6-1-110,5 0 1,8-4-1,8 1 1,0-2-68,4-2 1,10-4-1,8-2 1,2-2-70,0-2 1,-35 31 0,0 0 0,33-19-173,1 2 0,-6 3 1,-5 7-1,-3 5-16,-4 6 1,-13 6-1,-2 6 1,-7 2-1,-8 3 98,-6 4 0,-1 2 1,-9 4 456,-4 2 1,-4 3-1,-7 5 1,0 1 348,0-1 1,-4 0 0,-2-1 0,-1-1-215,-2-2 0,2-3 0,-1 1-237,-2 0 1,3-3-1,0-7-205,1-5 0,2-2 0,4-1 0,0-2-157,0-3 0,0-2 1,0-6 51,0 0 0,-1-1 0,-3-2 0,-4-3 8,-4-5 0,-1 4 0,-4-8 0,-4-2 0,-4 0 122,-4-5 1,-2-10 0,-7-4 0,0-2 4,-4-6 1,3-3-1,-2-2 1,2 3 197,2 0 0,5 8 0,3 0 0,3 10 47,1 6 1,4 5-1,2 9 1,1 5-156,3 6 0,1 0 0,3 6 0,1 2-16,2 4 0,4 5 28,-4 5 1,-1 1-1,-2 3-204,3 4 1,-5 10 0,2 6-1,-5 6-68,-4 6 1,-6 1-1,-7 12 1,-6 3-1,-5 4 175,-6 3 0,-13 11 1,-4 5-1,31-37 0,-1 0 219,-2 0 1,-1 0-1,0 1 1,-1 1-1,-2-1 1,0-1 0,1-1-1,0-1 20,0-1 1,1-2-1,-36 29 1,-1-5 0,6-9-40,6-9 1,12-7-1,7-10 1,7-6 60,8-7 1,11-9-1,12-9-2717,12-7 1,14-10 1082,17-3 0,2-12 0,1 3 0</inkml:trace>
  <inkml:trace contextRef="#ctx0" brushRef="#br0" timeOffset="47971">13674 14362 6250,'-7'-5'-91,"2"-2"0,5-7 0,0-1 323,0-2 1,1-5-1,2 3 1,3-2-407,1 0 1,-3 2 0,3-3-1,-2 2 366,-2 2 0,0-2 0,-1 3 1,3 2 763,-3 1 1,-6 3-333,-4 3 0,-3 2 0,-2 8 0,1 2 64,-1 4 0,1 9 1,0 3-413,-1 4 0,1 5 0,-1 1 1,2 1-97,3-1 1,-2-1 0,6-5 0,1-4-212,2-3 0,2-3 0,4-3 0,4-3 0,6-4-252,6-2 1,3-2 0,0-2-1,1-2-145,0-4 0,4-5 0,0-1 0,-1 1-48,-2 2 0,-5 6 0,-2 3 386,-1 4 1,-7 7 0,-7 9 0,-2 5 274,-2 5 0,-6 6 0,-2-2 0,-3 1 23,-1 0 0,-5-6 0,0-1-1244,2-4 0,1-8 943,2-2-899,5-16 0,7-10 0,7-11 1</inkml:trace>
  <inkml:trace contextRef="#ctx0" brushRef="#br0" timeOffset="49397">13799 13902 8355,'-17'-11'845,"1"1"501,0 2 0,7 5-736,0-1 1,8 8-1,2 6-503,10 5 1,6 0 0,5 6 0,0 1 0,3 3 0,3 4 0,-1 4 0,1 3 0,0 1-462,1 1 1,-2-2 0,-4-3 0,-4-4-536,-1-3 1,-2-5 0,-3-3 0,-2-3-712,-3-4 0,-4-7 1401,-8 0 1,-8-8-1,-8-3 1</inkml:trace>
  <inkml:trace contextRef="#ctx0" brushRef="#br0" timeOffset="49398">13998 14312 8355,'-26'-13'98,"-4"-4"0,4 3 0,-3-2 1,4 2 548,5 1 0,2 1 0,5-2 1,2-1-250,3-2 1,2-1-1,6 3 1,3-3 0,4 0-441,5 0 1,11 2 0,0 3-1,5 1-1576,-1-1 0,8 5 569,-2 0 1,0 0-1,-8-5 1</inkml:trace>
  <inkml:trace contextRef="#ctx0" brushRef="#br0" timeOffset="49399">14159 13977 8355,'-8'1'914,"0"2"0,-2 2-75,-1 2 1,-1-3 0,-1 3-582,1-1 0,5 3 1,3 1-1,2 4-275,2 3 1,0 0-1,0 0 1,0 4 58,0 2 0,2-2 1,1-2-1,2 1-143,2-1 0,1-8 1,5 0-179,-1-4 0,1-4 1,-1-7-1,-1-6 66,-3-5 1,2-9-1,-4-6 1,-1-2-200,1-2 0,-2 3 0,-4 2 420,0 3 0,0 2 0,0 4 152,0 3 0,0 10 87,0 7 1,4 10-1,1 8 1,2 1-1,3 2-206,1-2 1,2 1 0,-1-5 0,0 0-850,1-4 1,3-4-1,2-7 1,0 0 27,0 0 0,-1-11 0,-5-3 1</inkml:trace>
  <inkml:trace contextRef="#ctx0" brushRef="#br0" timeOffset="49400">14383 13840 8355,'7'0'-602,"-3"0"1,-8 0 1233,-4 0 0,1-4 0,0-2 1,0 1-396,0-1 1,3-2 0,-3 2-225,2-1 1,-1 5 0,3-1-1,-1 6 1,2 5 0,0 4 333,2 5 0,0 2 1,0 6 26,0 0 1,6 0 0,2 0 0,3-2-290,2-2 0,0 1 0,3-7 0,1-2-606,3-4 0,-1-6 0,3 1 0,-1-4 0,0-5-734,-2-8 1,-1-5-1,-5-6 1</inkml:trace>
  <inkml:trace contextRef="#ctx0" brushRef="#br0" timeOffset="49401">14346 13442 8355,'-12'-19'0,"-1"2"1478,1 3 0,3 7-907,1 3 0,5 6 1,1 6-1,4 8-486,7 7 1,7 11 0,5 5-1,3 4 1,0 2-496,1-1 1,2 5 0,0-4 0,2 2-694,-1-1 1,2-3 0,-1-9 265,-1-5 1,-2 0-1,-1-9 1</inkml:trace>
  <inkml:trace contextRef="#ctx0" brushRef="#br0" timeOffset="49402">14607 13430 8355,'-8'6'536,"0"7"-186,5-1 1,-8 16 0,4-2 0,-1 3 317,-1 2 0,7 2 1,-3-3-1,4 1-463,1-1 0,1-2 0,4-6 0,4-3 0,5 0 0,4-2 1,1-2-1,5-5-110,4-3 1,-1-3 0,6-6-1,1-2-2625,-3-4 848,11-3 1,-15-1-1,9-1 1</inkml:trace>
  <inkml:trace contextRef="#ctx0" brushRef="#br0" timeOffset="57707">14993 12596 8355,'-1'-12'83,"-4"0"0,-2-2 0,-1-2 342,0 0 1,4-1-1,-3 5 1,1-1-37,4 1 0,0 4 0,4 2 1,2 5 204,4 6 0,4 6-331,5 6 0,0 8 1,6 9-1,5 9-92,2 11 0,3 1 0,5 14 0,-1 3 0,-1 2 1,-2 0-1,-2 4 0,-1 0 406,-4 2-507,-1-12 0,-1-3 0,0-12 0,0-5 1,0-7-1,-2-6 0,0-7-270,-3-6 151,-4-10 1,2-6 0,-6-6-1074,0 0 1,-3-7 0,-2-6-654,-2-6 1,-6-10-1,-6-3 1</inkml:trace>
  <inkml:trace contextRef="#ctx0" brushRef="#br0" timeOffset="58769">14931 12422 8355,'-13'0'0,"1"0"0,-1 0 0,2-1 0,3-3 996,2-3 0,12-4 0,2 1-429,3 2 1,6 0-1,1-5 1,1 1-167,3-1 1,6-3 0,2-2-180,2-2 1,1-2-1,5-5 1,0-4-44,4-1 1,-2 1 0,6-4-1,2 1-55,4-5 0,1 4 0,4-5 0,-1 0 1,1 2-1,2-3 45,2 0 1,3-3 0,1-6-244,1 0 0,0 3 0,-2-1 1,0-2-1,-1 2-152,-2 1 0,-9 8 0,0 1 195,-5 3 0,-3 3 0,1-1 0,-2 4 0,-1 3-202,-1 1 0,-3 0 1,-7 0 152,0 0 0,-2 2 0,-4 1 0,0 2 0,-1 1 117,1 0 1,0 2 26,0-4 1,-6 6-1,-1-1 1,-1 0-33,0 0 0,-1 2 0,-2-1 1,1 4-1,2 3-33,-2-2 1,-1 3 0,-2 0 0,1 1 0,-1 2-148,0-1 0,1 3 84,-1-2 1,1 3-1,-1 1 69,1 0 1,-5 0 55,0 0 1,-5 1-1,1 3 1,-2 5 53,-2 2 0,0 1-65,0 1 0,-2-1 1,-1 1 61,-1-1 1,-1 0-1,2 2 1,-1 1 23,1 2 1,2 5 0,1-1 0,0 2 0,0 4 0,0 2 80,0 4 1,5 3-1,3 1-95,4 0 0,6 2 0,4 2 0,4 5 0,3 2-79,-1 2 1,-1 0 0,1 0 41,1-1 1,0-3 0,-3-1 0,0 1 0,2 0 154,0-1 0,-5-3 0,6 2-236,-3-1 0,-1 2 0,0-3 0,0-2-127,0-1 1,-4-6 0,-2-2 64,-1 0 1,3-2-1,-5-4 1,0 0-1,-4-2-10,-4-2 1,2-2 0,-5-4 0,1 2-171,0-2 1,-2-1 0,-4-2 0,0 1 0,0-1 33,0 1 0,0-5-15,0 0 154,0 1 1,0-1 11,0 0 1,-2-5-40,-2 1 0,-3-3 1,-5 1 8,-1 2 0,-3-3 1,-4 5 51,-3-1 1,-1 2 0,-9 6 0,-4 1 0,-6 2-52,-7 5 1,-6 7-1,-1 2 23,-4 2 1,-5 5-1,-12 6 1,-3 2 132,-5 7 0,6-5 1,36-21-1,0 1 1,-1 2-1,1 0 1,-1 2-1,0-1 1,0 3-1,-1-1 0,1-1 1,-1 0-1,0 1 1,1-1 114,0-2 1,0 1-1,-1 0 1,1-1-1,0 2 1,1-1-1,2 0 1,0-2-1,-38 23 1,6-8 169,7-10 1,9-6 0,7-7-365,8-3 0,3-8 1,12-2-1,4-1-1178,7-3 1,11-3-1,10-3 1,11-4-3328,7-4 3322,3 1 0,11-13 0,3 3 0</inkml:trace>
  <inkml:trace contextRef="#ctx0" brushRef="#br0" timeOffset="59332">15503 12770 8355,'-7'0'601,"1"2"1,8 1 0,2 2 0,4 1 0,3 1 70,2-1 1,5-1 0,2 4 0,4 4 0,2 2-390,3 0 0,-3 3 1,4-1-123,-4-2 1,3 3 0,0-2 0,-2-2-1,-2-3-27,-4-2 1,1-3 0,-5 3-181,-2-5 1,-1 1 0,-2 0-137,1-3 267,-6 0 1,-3-4 0,-7-2 0,-3-5 0,0-7-25,-4-4 1,-5-1 0,-2-3-26,2-2 1,-3-7-1,0 0 1,0-2 0,-1 1 32,-1 1 1,4-1 0,-2-2-158,4 3 1,-4-1 0,8 5 0,1 1-1,-1 3-755,3 5 1,1-3 103,6 7 0,2 1 0,2 6-917,4 5 1,3 4 0,2 4 1045,-1 5 0,1 7 0,-1 4 1</inkml:trace>
  <inkml:trace contextRef="#ctx0" brushRef="#br0" timeOffset="59582">16050 12696 8355,'0'-8'-835,"0"-1"3924,0 0-2434,0 3 0,6 2 0,2 8 0,4 4 0,4 3 0,2 3-323,1 3 1,-2-2 0,2 4-529,-1-1 0,0 3 1,-3-4-1,2-2-518,-2-1 0,-1-3 0,-3-2 0,-2-2-827,0-1 0,-7-8 0,4-4 0</inkml:trace>
  <inkml:trace contextRef="#ctx0" brushRef="#br0" timeOffset="60076">16025 12572 8355,'-16'-17'66,"-1"0"1312,2 2 1,7 5-1570,3 2 1,5 5-1,5-1 1,4 3-1,5 1-932,3 0 0,5 5 0,-3 2 1</inkml:trace>
  <inkml:trace contextRef="#ctx0" brushRef="#br0" timeOffset="60077">16262 12596 8355,'8'2'-108,"0"1"0,2 2-228,1 2 0,1-3 1,1 3 1288,-1-1 1,1 3-1,-1-1 1,1 2-1,-1 0-595,0-2 0,-3-1 0,-2 3 15,-2-2-299,-1 0 0,-9-5 0,-5-6 1,-4-5-1,-2-7 59,1-3 1,-3 1-1,1-3-39,2-3 0,1 0 1,3-1-179,3 4 1,1-2-1,4 5 1,-1 2-511,1 1 0,2 2 0,2 1 0,3 2 1,4 5-748,4 3 0,0-5 0,0-1 1</inkml:trace>
  <inkml:trace contextRef="#ctx0" brushRef="#br0" timeOffset="60306">16299 11987 8355,'-8'-15'519,"-1"2"340,0 2 1,3 7-1,5 6 1,6 9 0,9 8 367,4 5 0,7 6-1105,4 3 1,0 4 0,-3 3 0,2 2-305,1-2 0,0-1 1,-4-3-1,0-3 0,-2-4-790,-2-3 1,0-5-1,-7-2 1,-5-1-1109,-2-3 1,-3-1 1721,-4-2 1,-11 6 0,-3 2 0</inkml:trace>
  <inkml:trace contextRef="#ctx0" brushRef="#br0" timeOffset="60541">16336 12435 8355,'-5'-25'690,"3"4"0,-2 0 0,3-1 191,1-1 0,1-8 1,5 0-1,5-3 0,5 1-658,4-1 0,0 2 0,5 0 1,2 3-2682,2 6 0,-3-8 1,4 5-1</inkml:trace>
  <inkml:trace contextRef="#ctx0" brushRef="#br0" timeOffset="69100">17593 10806 8355,'-11'-2'1327,"2"-2"1,0 1-920,4-5 1,1 7 0,4 1-1,2 8 1,2 9 0,4 6-1,5 8 60,3 4 1,5 7-1,8 13 1,4 7-1,4 7-148,5 5 0,-2 6 0,4 1 0,-2-1 0,-4-4-334,1-4 0,-10-12 0,6-4-241,-4-7 0,-3-6 1,4-8-1,-2-3-416,-2-7 0,-3-6 1,-5-6-1502,-3-1 0,1-5-897,-1-3 2671,-6-13 0,-6-5 0,-5-11 0</inkml:trace>
  <inkml:trace contextRef="#ctx0" brushRef="#br0" timeOffset="69990">17468 10731 8355,'-12'6'392,"-5"-4"0,1 7 0,0 0 259,3 2 0,6-2 177,3-1 1,13-1 0,8 1-1,6-4-423,6-2 0,4-5 0,10-5 0,6-9-141,3-5 1,9-10 0,1-5 0,7-9-149,5-6 1,-34 22 0,0-2-1,0-3 1,1-1 0,2-1-1,0 0-41,3-3 0,-1 1 0,-2 0 0,1 0 0,6-1 0,0-1 0,-2 1 0,0 1-154,-1 2 1,0 1-1,2 1 1,-1 1-1,-2 3 1,-1 1-62,1 1 0,-2 0 0,39-25 0,-4 9 0,-4 3-7,-5 3 1,-2 2-1,-7-2 1,-2-1 0,-4-2 50,-4-3 0,2 1 1,-9-3-1,0 3 198,-2 1 1,2-2 0,0 3 0,2 2 82,0 1 1,-5 3 0,3 2 0,-1 2-63,-3 2 1,-2 5 0,-5 6 0,-4 2-76,-3 6 0,-3 0 0,-2 7 0,-3 1-80,0 2 1,-4 1-1,3 0-285,-4 0 599,0 0-131,-1 0 1,-3 0-14,-1 0 0,-5 1-44,1 3 0,-3-1 1,-1 5-47,0 2 0,4 1 1,0 1-5,-1 1 1,4-1 0,1 1-22,3-1 0,3 2 0,3 1 0,4 2-30,2-2 1,2 4-1,0 2 1,0 2-17,0 2 1,4 10 0,1 3 26,2 5 0,-5 8 0,2 6 1,-2 2-70,-2 4 0,-1-5 1,0 4-1,-2-6 0,-1-3 2,1-3 1,-3 1 0,2-10 0,0-1-82,-2-1 1,5-3 0,-5-1 0,2-4 13,-1 0 0,-4-2 1,2-4-1,-3-2-17,-3-2 0,3-3 0,-6-6 0,0 1 73,0-1 0,0 0 1,-5 1 88,-1-1 0,-1-3 0,-4-2 0,-2-2 108,-4-2 0,-5 2 0,-3 0-89,-5-3 0,-4 1 0,-4 0 0,-5 2 20,-6 2 1,-6 3-1,-8 5 1,-5 4-1,-6 4 13,-6 3 1,-9 12-1,-8 4 1,40-19-1,-1 1-10,-2 0 0,0 2 0,-8 3 0,0 1 0,0 2 1,-1 1-1,-2 2 0,0 2-91,-4 2 1,0 2 0,1 1-1,-1 2 1,-1 0 0,0 1-1,1 0 1,-1 0 126,4-2 0,1 0 0,2-1 1,1 0-1,4-3 0,2-2 1,2-1-1,1-1-9,3-2 1,2-1 0,2-3 0,1 0 0,-28 18 0,5-3-431,5-1 0,11-6 0,7-5 0,6-3 169,7-6 0,2-5-5099,10-10 5276,6-2 0,1-6 0,6 0 0,11-11 0,7-3 0</inkml:trace>
  <inkml:trace contextRef="#ctx0" brushRef="#br0" timeOffset="70323">18326 10756 11506,'6'12'923,"1"8"0,7 3 0,1 8-527,2 5 0,0 0 0,-1 9 0,2 1-366,1-2 0,-2 3 0,2-7 1,-1-4-1,-1-6 0,-1-5 1,2-4-1214,1-5 1,-3-3 0,0-5-1,-2-4-924,-2-2 1232,-5-8 0,-12-6 0,-9-8 0</inkml:trace>
  <inkml:trace contextRef="#ctx0" brushRef="#br0" timeOffset="71553">18152 11104 8355,'-11'-12'2109,"9"-2"0,-7-1-1229,6-2 1,10-5 0,6 1-557,6-2 0,7-8 0,6-2 0,7-4-307,4-4 0,2 2 0,6-3 1,2 5-1,0 4-149,-5 4 1,-1 8 0,-10 6-2327,-5 5 0,-10-1 1,-4 4-1</inkml:trace>
  <inkml:trace contextRef="#ctx0" brushRef="#br0" timeOffset="71554">18451 11328 8355,'-14'12'2477,"-3"-5"0,22-7 1,0-9-2099,9-6 0,5-6 0,6-8 0,1-6-810,3-5 1,3 6-1,4-2 1,-1 4-1,-3 3-2872,-2-1 1,-2 5 2599,-8 0 0,4-6 0,-5 5 1</inkml:trace>
  <inkml:trace contextRef="#ctx0" brushRef="#br0" timeOffset="71555">19035 10582 8355,'-17'-12'2871,"-4"-1"-2135,8 6 1,-3 2 0,7 5 0,-3 1-54,-5 3 0,4-1 0,-4 7 0,3 3-400,2 7 0,-5 3 0,2 4 0,3 0-220,2 2 0,7-1 0,-1-6 0,3-1 52,1 1 0,2-4 0,7-2 0,7-3-491,6-5 0,9 2 0,2-6 73,3-1 1,1-2 0,0-1-1,-1 0 206,-2 0 1,-1 0-1,-7 1 1,-4 2 0,-3 3-52,-3 1 0,-8 5 0,-4 6 0,-4 1 28,-4 3 1,-7 2 0,-7 1 0,-1 0-370,-4-1 1,4 0 0,0-3 0,1-6-255,3-5 0,1-1 1,1-5-495,1-1 1,-1-13 0,1-3 0</inkml:trace>
  <inkml:trace contextRef="#ctx0" brushRef="#br0" timeOffset="71556">19259 10619 8355,'7'-12'1335,"-1"-1"1,-1 5 0,4 1 0,2 0-951,1 0 0,2 5 0,1-1 0,3 7 1,1 7-1,4 6 0,0 3 0,1 5-309,-4 3 1,1 5 0,-7-4-1,-4 0-323,-4 1 1,-1-5-1,-5 2 1,0-7-127,0-2 1,-2-5 0,-2-6 192,-4-2 0,-5-2 1,-2-7-1,-3-6 1,-1-7-103,-3-7 0,0-3 0,-1-6 483,3-1 0,-1-4 1,-4-3-1,2-5 0,2-1 496,4 2 1,8-2 0,2 5 0,3 1-395,5-2 1,6 4-1,9-2 1,7 4-306,4 3 0,5 4 0,5 5 0,-1 2-177,-3 2 1,2 4 0,-6 9 0,-3 4-199,-4 3 0,-4 6 0,-7 3 0,-1 5 89,-2 3 1,-5 0 0,1 4 509,-2 2 1,-2 2 0,-2 1 0,0 1 151,-3 3 0,-3-3 0,4 2 0,1-5 0,2-3 102,1-2 0,7 2 0,4-3 0,5-2 215,4-1 0,5-7 0,4-2 0,0 0-610,1-1 1,2 0-1,5-4 1,0 0-719,1 0 0,-1-4 1,2-2-1,1 1-1246,1-1 0,5 2-575,-5 4 0,6-5 1,-2-2-1</inkml:trace>
  <inkml:trace contextRef="#ctx0" brushRef="#br0" timeOffset="72984">15478 10445 8355,'-17'-12'0,"1"-1"133,1 1 1,1-1-1,1 0 1,1-4-1,1-2 1,1-2-1,3 0 1,2 1-1,2-1 1,2 1 431,1 2 1,0 2 0,0 3 0,1 1 0,3 1-292,4 3 1,5 4 0,3 8 0,5 5-93,3 7 0,5 7 0,1 9 0,2 5 0,2 9-5,2 5 1,2 8 0,-1 2-1,-1 4 0,-3 1 1,-1 2-1,-6-14-228,-1-2 0,1-2 1,-8-4-1,0-5-183,0-2 0,-1-7 0,-5-3 0,1-3 37,-1-1 1,-5-4-1,-3-2 1,-2-1 0,-4-2-73,-2 2 1,-3-5 0,-7 1-1,-1-5 208,-2 1 1,-5-3 0,0 0 0,-4-2 206,-3-2 1,0-2 0,4-1 0,0-1 122,0-3 0,-4-3 1,2-5-1,2 1-52,3 2 0,6-6 0,-1 3 0,1-2 184,4 0 1,-3 2-354,6-1 0,5 2-40,4 3 1,7 2-1,10 6 1,3 2 51,4 2 1,6 1 0,2 5 0,1-2 0,0 2 33,2 1 1,0-4-1,-2-3 1,-4-3 118,-3-1 1,-1-5 0,0-5-1,0-5-55,0-6 0,-5-8 0,0-3 0,-2-2-30,-3-3 0,-3 2 0,-2-6 1,-3 3-35,-2 5 0,-1 1 0,-2 6 1,1 0-360,1 2 0,0 8 0,-4-2 0,0 1 103,0 1 0,1-1-4339,3 5 2691,3 5 1,11 1-1,2 6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05T18:28:25.796"/>
    </inkml:context>
    <inkml:brush xml:id="br0">
      <inkml:brushProperty name="width" value="0.06048" units="cm"/>
      <inkml:brushProperty name="height" value="0.06048" units="cm"/>
      <inkml:brushProperty name="color" value="#FF0000"/>
    </inkml:brush>
  </inkml:definitions>
  <inkml:trace contextRef="#ctx0" brushRef="#br0">3786 16078 8009,'-7'-5'405,"2"-4"1,5 4-1,5 1-120,3 2 0,3 8 1,1 3-1,1 7 404,-1 4 1,1 9 0,-1 6-1,-1 5-330,-2 6 1,-3 2 0,-3 2 0,1-2-331,-1-2 1,0-4 0,1-4 0,3-1 0,1 0-206,1 1 0,-1-7 1,4-2-1,2-2-872,3-2 0,-2-6 1,6-3-1,1-3 27,1-5 0,2-8 0,0-7 0</inkml:trace>
  <inkml:trace contextRef="#ctx0" brushRef="#br0" timeOffset="995">3786 15979 8588,'0'-9'413,"1"2"0,2 1 0,4 0 0,2 0 0,6 4-108,3 0 0,3 2 1,4 0-1,0 0-122,0 0 1,5 0 0,3 0 0,3 0-167,2 0 1,4-1 0,4-2 0,4-2-64,4-2 1,-2-2-1,6-2 1,2 2 26,1 0 0,1 1 0,3-4 0,1-1-39,0 1 1,13-5 0,-8 1 0,3 0 50,2 3 1,-7 0-1,-2 1-94,-4-1 0,-10 5 1,-5 0-1,-4-1 39,-3 3 1,-7-1-1,-2 3 1,-3-3-1,-4 0 15,-3 3 0,-7-2 1,3 2-1,-1 1-28,-1 2 1,1 1 0,-5 0 0,-1-2-184,-2-2 1,2 3-353,-3-3 604,3 2 0,-4 4 312,-3 2 1,-7 3 0,-2 4-88,-2-3 1,0-1-1,-3-4 1,2 2-43,-2 2 1,3 0 0,0 3-15,2-2 0,-1 6 0,4 7 1,-2 2-1,1 2-8,1 0 0,2 1 0,0 3 0,0 4-65,0 3 1,6 1 0,1 1 0,1-1-39,0 0 0,1 1 0,3 0 1,2 2-38,3 2 0,-8-5 0,4-4 0,-2 1-76,0-3 1,0-2 0,-2-7 0,-2-2-85,-1-2 1,-2-2-1,-4-3 220,0-1-38,0 1 1,0-5-1,-1-1-41,-3-2 1,-3-1 0,-6-2-1,-1 1-130,-2 1 0,1 0 0,-6-4 0,-1 0-24,-2 0 1,-6 0 0,-3 0 0,-3-1 16,-2-4 1,-4 4 0,-4-5 0,-2 2 55,-2 0 0,-5 0 0,-5 3 0,-3-2-11,-4-1 1,-5 0-1,0 4 1,-4 1 297,-2 3 0,-7 3 0,4 7 0,-2 2 1,0 5 0,6-1 1,-1-1-1,8-1-23,7-3 0,12-1 1,10-2-539,2 1 1,7-2 0,5-2 0,6 0-1209,9 0 1,5 2 775,7 2 1,11 5-1,3 1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05T18:32:49.825"/>
    </inkml:context>
    <inkml:brush xml:id="br0">
      <inkml:brushProperty name="width" value="0.06048" units="cm"/>
      <inkml:brushProperty name="height" value="0.06048" units="cm"/>
      <inkml:brushProperty name="color" value="#FF0000"/>
    </inkml:brush>
  </inkml:definitions>
  <inkml:trace contextRef="#ctx0" brushRef="#br0">10764 3631 8307,'0'12'308,"0"1"1,0-5-1,0 0 394,0 2 1,5 1-510,4 2 0,2-5 1,2-1-1,3-2 1,0-2-1,1-2 235,1-1 0,1-1 0,7-3-154,3-4 1,3-5 0,7-5-1,1-5-36,1-5 0,6-8 0,0-1-126,6-7 1,1-2-1,7-1 1,1-1 40,-3 1 0,9-2 0,-3-3 0,3-2-141,-2 1 0,-2 7 0,-2 0 0,0-1 0,-1 0-121,-3 1 1,1 4 0,-6 6 94,-5 2 0,-1 0 0,-8 5 24,-3 1 1,-7 8 0,-2 2 0,-3 2 0,-5 3 0,-1 2 85,-3-1 0,-1 3-91,-1 1 1,-6 1-724,-3 2-4138,-3 4 3704,-1-4 0,-5-1 0,-2-1 0</inkml:trace>
  <inkml:trace contextRef="#ctx0" brushRef="#br0" timeOffset="400">10776 3444 8355,'-12'0'941,"-1"0"-533,1 0 1,-1 6 0,1 2-92,0 3 1,3 3-1,1 1 1,0 3-30,1 2 1,-3 2 0,6 5 0,1 4-27,2 1 0,1-1 1,0 4-1,0-2 40,0 2 1,5-4 0,4 1 0,2-2-142,1-2 0,5-7 0,2-5 0,3-3 10,4-5 0,9-2 0,1-8-349,4-2 0,6-3 0,-4-7 1,4-1-1,4-3 110,2-1 0,-1 2 0,-2-2 1,2 0-2301,0-1 1,0 0-1,-1-5 1</inkml:trace>
  <inkml:trace contextRef="#ctx0" brushRef="#br0" timeOffset="1076">13276 2711 8705,'0'12'1177,"-1"-1"0,-3-1-406,-4-2 0,-4-5 1,0-2-1,0-6 1,-1-9-597,1-4 1,-1-8 0,-1-9-247,-2-5 0,-5-5 1,-8-9-1,-4-4-91,-3-3 0,-3-8 0,-1-2 0,-1 0 150,1 1 1,2 8-1,5-4 1,4 4-1,4 4-9,5 4 0,6 8 1,7 6 103,1 6 0,4 3 0,6 8 0,5 1 1,7 2-156,4 2 0,9 3 0,4 5-268,3 2 1,2 1 0,0-1 0,4 4 0,2 2-1343,0 2 0,3 0 1,-5 2 373,-2 2 1105,-1 3 1,-13 11 0,-3 1 0</inkml:trace>
  <inkml:trace contextRef="#ctx0" brushRef="#br0" timeOffset="2239">12891 2487 8355,'-7'0'821,"4"-6"0,10-2 0,7-4 0,4-4-1163,4 0 0,7-6 0,4 2 0,3 0 1,1-1-1,-1 0-622,-3 2 1,3-5-1,-4 5 1</inkml:trace>
  <inkml:trace contextRef="#ctx0" brushRef="#br0" timeOffset="2240">13301 2213 8355,'7'6'1710,"4"1"-1136,-3 5 1,4 2-1,0 1 1,2 3-187,2 2 1,2-1-1,4 3 1,-1 0 0,0 2-417,-2-1 0,3 3 0,-4-8 82,2 2 1,-5-9 0,1 1 0,-2-2-709,-1-3 1,-1-2 0,-1-6 0,-1-3 265,-2-5 1,-5-7-1,1-6 1,-3-5 426,-1-2 1,0-8 0,0 3 271,0-1 0,-4 6 0,0 0 461,1 3 0,2 6-552,1 4 0,3 9 0,4 7 0,5 8 1,3 7-13,3 6 0,-4 4 0,4 4 0,-1 3-407,-1 0 0,5-2 0,-3-6 1,0-2-850,0-2 0,4-4 1,-3-1-623,1-6 0,3 1 1221,-2-6 0,2 0 0,2-4 1</inkml:trace>
  <inkml:trace contextRef="#ctx0" brushRef="#br0" timeOffset="2241">13985 2089 9330,'13'-7'484,"-5"3"0,0 8 0,2 6-21,1 5 0,-3-1 0,1 4 0,0 0-227,2 2 1,-2 0 0,-2-1 0,0-1-241,-1-3 0,1-1 0,3-1-119,-2-1 1,1-1-437,3-3 1,-1-8 0,-1-9 0,-3-7 500,-2-4 1,1-5-1,-3-3 1,2-2 0,1-1-1,-1 1 465,-2 2 1,4 6-102,1 2 1,-1 6 0,1 1 87,2 8 0,5 5 1,2 5-1,-2 8-431,-1 6 0,-2 5 0,2 0 1,1 1-1,2 0 0,-2-1-1218,-1-4 1,2-2 153,1-5 0,5-2 253,-1-3 0,2-2 0,2-6 0</inkml:trace>
  <inkml:trace contextRef="#ctx0" brushRef="#br0" timeOffset="2242">14657 1828 8355,'-1'-8'848,"-2"-1"0,-3 1-6,-1 1 0,-1-3 1,-4 6-1,-1 0 0,1 0-594,-1 0 1,1 0 0,0 4-126,-1 0 1,2 7 0,1 5 35,2 7 0,5 6 0,-1 6 0,3 6 0,1 9 0,1 5 0,3 3 0,6-3 0,4-4 404,2-6 0,8-8 0,-1-4 1,6-5-838,3-8 1,5-5 0,6-13 0,3-8 0,5-11-1943,6-9-221,9-12 0,3-7 0,6-8 1</inkml:trace>
  <inkml:trace contextRef="#ctx0" brushRef="#br0" timeOffset="11119">10577 4414 6346,'7'-5'548,"0"2"0,-4-5 0,1-2-303,-1-1 0,-1 4 1,3 3-115,3 3 1,-1 2 0,1 2 0,2 1-62,1-1 0,1-2 0,1-1 0,0 0-2,4 0 0,4 0 0,6 0 24,2 0 1,6 4 0,0 2 0,3-1 0,5 2 129,1 0 0,2-3 1,5 4-1,2 4 25,0 3 1,3-4-1,-5 3-239,-1-3 0,2 2 0,-6-6 0,2 0 0,2-3-47,0-2 0,-5-4 0,1-2 0,1-4-45,1-3 0,-4-1 1,-3 0-1,-6 3 1,-3 2-134,-1 1 0,-8-2 0,-6 4-478,-3 1 1,-6 2-179,0 1 0,-4 0 428,5 0 1,-12 0-1,1 0 1</inkml:trace>
  <inkml:trace contextRef="#ctx0" brushRef="#br0" timeOffset="11652">10751 4327 8355,'0'-12'-67,"0"4"0,0-1 0,2 0 0,0-2 0,3-2 1,-3 1-1,0-1 365,-2 1 0,0 4 1,-2 1-1,-2 1-67,-4 3 0,-3 3 0,-2 3-200,1 1 0,0 6 0,-2-2 1,-2 5-65,0 3 1,-6-1-1,2 5 1,0-1 95,-1 0 1,2-2 0,-3 2-1,2 1 1,2-2 116,3 0 1,1-2 0,2-2-118,-1 3 0,6-4 0,3 4 0,3-3 209,1-2 0,1 5 0,3 1-100,5 1 0,7-4 1,6 2-1,6-3 1,7-3-158,5-3 0,2-2 1,5-6-1,-1 0-500,1 0 0,0 0 1,-1 0-1,-5 0-752,-2 0 1,-7 5-1,-2 2 1</inkml:trace>
  <inkml:trace contextRef="#ctx0" brushRef="#br0" timeOffset="14017">11970 5484 8355,'-5'7'1188,"3"0"-649,-2-3 1,4-3 0,4 3-280,5-2 1,-2-2 0,1-2 0,2-1 0,1-1 103,1 2 0,2-4 0,1 0-247,2 0 1,6 1 0,2-3 0,10 0 0,7 1 0,10 3 0,3 2 540,4 2-641,2 0 1,-2 0 0,1 0-1,1 0 1,-3 0 0,0 2-265,-2 2 1,-3-3-37,1 3 1,-7-1 0,-4 0 0,-3 1-449,-4-1 0,-7-2 0,-2 1 0,-4 0-493,-7 3 1,-2-1 618,-2-4 0,-5-6 0,-1-1 0</inkml:trace>
  <inkml:trace contextRef="#ctx0" brushRef="#br0" timeOffset="14449">12032 5334 8355,'0'-12'848,"0"-5"-467,0 1 0,0-1-44,0 5 0,0-1 0,0 1 360,0 0-519,0 5 1,0 3 0,0 8 0,0 5-432,0 7 1,-5 4 0,-3 9 0,-5 4 258,-3 3 0,0 3 0,-3 1 1,1 3 399,3 1 0,1-2 1,3 2-1,3-3-98,4-5 0,2 2 0,2-7 0,3 0 0,5-5 128,9-4 0,10-8 1,9-2-439,9-6 1,-1-5 0,13-1 0,3 0-398,3 0 1,4 0-1,0 0-1837,-2 0 0,4 6 0,0 1 1</inkml:trace>
  <inkml:trace contextRef="#ctx0" brushRef="#br0" timeOffset="20986">9184 4787 8355,'1'-8'-231,"2"0"0,1-3 129,-1-4 0,-2 1 0,1-3 1,1 3-1,1 2 418,-2-1 0,0 1 0,-1 0 0,2-1 97,1 1 0,0-1 0,-4 1 158,0-1 0,4 1 162,1 0 0,-3 3-403,-6 1 1,1 5-1,-5-1 1,-2 3-161,-1 1 1,-1 0 0,0 0 0,-1 0-123,1 0 0,-1 0 1,-1 0-1,-2 0 7,-5 0 1,-2 0-1,-2 0-149,0 0 1,-6 0 0,-2 0 0,-3 0-1,-2 0 111,-4 0 1,-2 0 0,-6 0 0,-1 1 0,0 2 65,1 1 0,-2 4 0,7-4-9,1-1 1,-3 3 0,6-1 0,2 1 47,4-1 0,1-1 1,5-2-1,1 1-66,2 1 1,5 1-1,2-2 1,1 3-132,3 0 0,1 1 1,0 3-1,0-2 87,2 2 1,-3 1 0,6 1-1,-2 1-83,-1-1 1,4 2-1,1 1 48,1 2 0,1-1 0,2-3 0,-1-1 83,1 1 1,-3-1 0,2 1-39,1-1 1,2-4 0,2 1-1,2 0 58,1 2 1,7 2 0,0 1 0,6 1-17,2 1 1,4 7 0,4-4 0,4 2-155,0-1 1,4-3-1,5 2 1,3-1 88,1-3 1,2-1 0,3-3 0,1-1 43,0-2 0,0-5 1,1 3-1,1-2 0,2 0-26,-1-1 1,3-2 0,3-1 65,1 0 1,-2 0-1,0 0-74,2 0 0,-3-6 0,-1-2 1,1-3-1,-2-1-30,0-1 0,-2 1 0,-6-1 1,-3 1-8,-1-1 0,-2 2 1,-5 2-1,-2 0 1,-5 1 35,-3 1 0,-7-2 0,-2 3 1,-3-1 108,-2-2 0,-1-3 1,-3 0-35,-3 0 0,-4-2 0,-1-3 0,0-4-25,0-2 1,-1-6 0,-5-1 0,-5-2-49,-4-3 0,-9-1 1,-1 0-1,-8 2 31,-7 1 0,-1 5 0,-9 0 0,-5 6 0,-6 7 5,-6 5 1,3 5 0,-6 6 0,1 3-141,0 5 1,4 2 0,-1 3-174,2 2 0,8-3 0,5 0 0,6-4-1025,8-4 0,9 4 0,3-4-323,7 2 1,10 1 0,3 5 0</inkml:trace>
  <inkml:trace contextRef="#ctx0" brushRef="#br0" timeOffset="198259">1659 4874 8355,'0'9'427,"0"-1"0,1 0 0,3-1 0,4-1-178,3-1 1,7-2 0,2 4 0,2-2 0,1-2 0,6-1 0,5-2 0,6 0 462,2 0 1,0 0-622,3 0 1,5-6 0,6-1 0,-1-1 0,1 1 0,0 0-2,-1 0 0,4 4 0,-3-2-96,-4-1 0,6 5 1,-9-3-1,-2 2 12,-4 2 0,-6 0 1,-4 0-72,-4 0 0,-3 0 0,-1 0 0,-1 0 8,-4 0 0,3 5 0,-7-1 0,-1 0 69,-1 1 1,-6-2 146,1 5 1,-7 1-103,3 3 0,-4 1 1,-2-2-1,-2-2-21,-1 0 1,-6-1 0,2 3 0,-3-1 16,-2-2 0,-3 0 0,-2 5 0,0-1-13,0 0 0,-4 0 0,2-3 0,0 0-5,-1 0 0,2 1 1,-4 0 79,3-2 1,4-1-1,0 2 332,2 0-357,7-7 1,3 4-110,8-6 0,7-1 1,7-2-1,2-3 108,2-1 0,5-1 0,2-6 1,-1-1-28,-2-1 1,-1-5 0,0 3 0,0 0-2,0 0 1,0-4 0,-1 1 0,0-1 72,-3 1 1,-3-2-1,-6 3 1,-1 0 69,-3-1 0,2 0 0,-6-2 43,-1 2 1,-9-2 0,-6 2 0,-7-3-28,-5-1 1,-6 5 0,-3 0 0,-2 2 0,1 2-81,0-2 1,3 4 0,-3-3 0,5 5-375,3 4 1,3-3 0,2 4 0,4-1-911,3-1 1,6 5-1,1-4-52,2-2 1,2 3 0,7-1 0,4-2-230,3-1 1,13-7 0,2-1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05T18:40:17.981"/>
    </inkml:context>
    <inkml:brush xml:id="br0">
      <inkml:brushProperty name="width" value="0.06048" units="cm"/>
      <inkml:brushProperty name="height" value="0.06048" units="cm"/>
      <inkml:brushProperty name="color" value="#FF0000"/>
    </inkml:brush>
  </inkml:definitions>
  <inkml:trace contextRef="#ctx0" brushRef="#br0">7306 6342 7809,'-7'-17'0,"1"1"0,2 0 0,-1 3 0,-1 0 561,1 1 1,-4-1-319,5 1 0,-4 4 1,2-1-1,1 0 0,-2-3 1,0 1-1,-1 2 0,-1 0 1,1 1-1,-2 0 471,-1 0 0,-1 1 1,-1-3-578,1 2 1,0 5-1,-2-3 1,-3 2 0,-4 0-71,-2 1 1,-7 2 0,-4 1 0,-3 1-34,-4 4 0,-9 1 68,-8 7 0,-4 5 0,-5 3 0,-2 3 17,0 5 0,-8 5 0,2 7 1,-2 6-48,-4 6 0,4 0 0,37-23 0,0 1 0,1 1 0,0 1 0,-32 35 92,2 4 1,35-34-1,3 1 1,-26 41-1,7 3-18,7 6 0,7-2 0,6 7 1,8-1-73,7 3 1,9-43 0,2 2 0,3-4 0,2 0 0,0 0 0,1 0-52,1 1 1,2 0 0,2-1 0,4-1-1,21 43 1,2-5-16,5-8 1,12-10-1,3-5 1,5-7 63,4-8 0,10-11 0,6-12 142,5-5 1,10-9 0,6-11 0,-48-3 0,1-2-80,-1-1 1,2-4 0,5-5 0,1-3 0,-1-4 0,-1-2 0,3-2 0,0-3-119,3-3 1,-1-2 0,-4 1 0,0-1 0,2-8 0,1-3 0,0-2 0,-1-2 0,-1-1 0,-2-3 69,0-2 0,-2-2 0,-1-3 0,-1-1 0,-4 0 0,-2-1 0,-3 3 0,-1-1-38,-4 2 1,-3 0 0,-5 2 0,-2 1 0,-4 2 0,-3 1 0,-4 0 0,-1 0-143,8-45 0,-16 43 0,-2-1 0,-1-41 1,-8-1-182,-10 2 1,-13 6-1,-12 4 1,-8 4 199,-10 3 0,-12 7 0,-10 4 1,34 35-1,-1 2 88,-1 2 0,-2 3 0,-4 0 1,-2 3-1,1 3 0,0 2-39,-1 2 1,-1 1-1,-1 2 1,0 2 0,2 3-1,0 2 1,0 1-1,1 1-368,-46 4 0,11 4 1,9 7-1,5 1-678,6 1 1,13 2-1,8-1 1,6 4 1070,6 2 0,2 2 0,6 0 0,1 0 0,-1 0 0</inkml:trace>
  <inkml:trace contextRef="#ctx0" brushRef="#br0" timeOffset="1151">7928 6404 8355,'13'-11'482,"3"-2"-338,-12-7 1,4 2-1,-2 7 1,-1 1-1,2 3 1,0 0-1,3 2 1,2-2-1,5 1 1,3-1 511,4 0 0,12-2 1,4-6-1,4-2 0,3 0 1,4 1-499,6-1 0,5-4 1,3 5-1,4-1 0,6-1 64,9-2 0,2-4 1,9-2-212,-44 12 1,-1-1 0,-1-1 0,2 0 0,6-2 0,2-1 0,0 0 0,1-1 0,0 0 0,1 0-13,1 0 0,1-1 0,1-2 0,0 0 0,1 2 0,0 1 0,1-1 0,1 0 35,2 0 0,0-1 1,0 2-1,2 0 1,3-2-1,1-1 1,1 0-1,1 0 11,0 1 0,1 0 0,5-2 1,1-1-1,1 2 0,0-1 1,4-1-1,0-1-75,2-1 0,0 0 0,-1 1 0,1 0 0,-6 3 0,0 2 0,-4 1 0,-1 1 111,-1 1 0,0 2 0,-4 1 0,-1 2 0,1-2 0,-1 1 0,-3 1 0,-1 1-55,-2 2 1,-2-1-1,-2 0 1,-2 0-1,-2 3 1,-1 0-58,0 0 0,0 0 0,-3 0 0,1-2 1,-2 2-1,-1 0 0,1 0 0,1 1 14,-2 0 1,1 0 0,-3-1 0,-1-1 0,1 1 0,0 0 0,-2 0 0,0-1-55,45-9 1,-12 4 0,-10-4 0,-4 0 0,-7-1-125,-6 0 1,-8-3 0,-12 5-1,-3 2 147,-4 1 1,-8 2 0,-6-1 0,-4 2 442,-2 3 0,-7-3-595,2 2 1,-4 4-1,-4 1 109,-4 2 1,-2 4-1,1 2 1,0 3-588,0 0 0,-2 4 0,-2-2-2753,1 7 2448,-1-3 1,1 17 0,-1-4 0</inkml:trace>
  <inkml:trace contextRef="#ctx0" brushRef="#br0" timeOffset="2798">7629 9662 8355,'7'-9'-45,"-1"1"1,-1 0 0,3 0 0,3-1-1,2-2 1,1-3 0,2-2 322,5 1 1,3-1-1,0 1 1,3-3 0,0 0 22,2 0 1,6-4 0,-1 0-127,6-5 0,5-1 1,6-5-1,3-2 39,4-1 1,8-2-1,5-4 1,2-5-83,2-5 0,2 1 1,4-5-1,-37 29 0,1-1 1,0 0-1,1-1 2,0 1 0,1 0 0,3-4 1,1 0-1,-1 2 0,1 1 1,0-1-1,1 0-148,0 0 1,1 0 0,6-4-1,0-2 1,1 0 0,0-1-1,2 1 1,0-1 57,1 1 1,1-1-1,7-3 1,-1 0 0,-1 1-1,-1 2 1,4-2-1,1 0-25,2 1 0,0 0 0,1-3 0,1 1 1,-1 2-1,0 1 0,-1-1 0,1 0-148,-1 0 1,0 0 0,1 1-1,0 1 1,5-1 0,2 1-1,-1-1 1,1 1 102,2-2 0,0 0 1,4-4-1,-1 1 1,2 0-1,0 0 1,-1 0-1,0 1 29,-1 0 1,0 1 0,2 2 0,-1 2 0,-4 1-1,-1 0-24,-2 3 1,-1-1 0,-2-1 0,-2-1-1,-3 5 1,0-1 0,0 0 0,0-1-1,-3 2 0,-1 2 0,-5 2 1,-1 1-1,-1 1 0,-1 1 0,0-1 1,-1 0-1,-3 1 0,-1 0-65,-3 1 0,-2 0 0,-3 3 0,-2-1 1,33-14-1,-7 4-189,-4 3 1,-9-2 0,-10 2 0,-8 2 34,-3 1 0,-11 5 1,-5 0-1,-3 1 26,-5 1 0,-1 1 0,-3 5 165,-3 2 1,-1 5-155,-3-1 0,-3 4 0,4 5 203,-4 8 0,-1 0 0,0 8 0,0 1 0,0 2 0,0 1 0</inkml:trace>
  <inkml:trace contextRef="#ctx0" brushRef="#br0" timeOffset="3596">9371 10781 8355,'12'-13'1297,"6"-3"-1053,3-1 1,4-5 0,5-1-1,9-8 1,9-7 0,10-5-1,8-7 1,8-4-31,3-4 0,-32 26 0,1-1 0,1 3 0,2-1 0,3-1 0,1-2-148,1 0 0,2-1 1,7-2-1,1-1 1,3-2-1,0-1 1,4-1-1,1 0-316,3-2 1,0-1 0,3 0-1,1-1 1,5 0 0,2-1 253,-26 15 0,2-2 0,-2 1 0,26-15 1,-1-1-1,-23 16 0,0-1 0,0 0 1,0 1-1,1-1 0,0 1-25,1-1 1,1 0-1,-1 1 1,-2 1-1,0 0 1,-1 0-1,2-1 1,1-1 0,-1 0-1,-1 1 1,1 1-1,0-1 35,-2 2 0,1 1 0,0-1 1,0-1-1,0 0 0,0 0 1,4 0-1,1-1 0,-1 0 0,2-1 1,-1-1-1,0-1 0,1 0 1,-1 0-1,0-1-1,-3 2 0,-1 0 1,1 0-1,2 1 0,0 1 1,-1 1-1,22-12 0,-1 1 6,1-1 1,-1 1 0,-5 2 0,-2 0 0,-5 2 0,-3 1 0,-2 2 0,-2 0-33,-5 2 1,-1 2 0,-5 2 0,-2 2 0,-2 1 0,-1 1 0,-3 2 0,-1 1 0,39-18 0,-10 3 52,-9 5 1,-7 3 0,-5 5-199,-4 0 1,-5 6-1,-12 2 1,-2 3-1,-1 3-479,-4 3 1,0 2 427,-3 6 0,-4 0 1,-5 2-1,-5 2-447,-6 4 0,-4 5 0,-4 3 0,-5 5-1141,-2 2 1797,-1 2 0,-3 0 0,-1 0 0,4 0 0,1 0 0,3 0 0</inkml:trace>
  <inkml:trace contextRef="#ctx0" brushRef="#br0" timeOffset="207931">1895 6454 8355,'-13'0'-503,"1"-5"0,1 0 0,1-1 629,2 1 0,0-5 0,-5 3 0,1 0 0,-1 2 0,0 1 0,-3 0 24,0 1 1,-1 1 0,3 2 0,-1 0 0,-3 2 151,-1 2 0,-1-3-122,0 4 1,-4 0 0,3 1-1,-3 0-19,-5 4 1,1 3 0,-4 3 0,0 6-113,1 6 1,-3 5 0,-3 8 0,-2 6 0,-1 6 102,-1 5 1,-1 12 0,6 5 0,3 1 110,4 0 0,10 8 1,6 5-1,8 2-36,4 2 0,16 5 1,8-6-1,9-5-121,7-4 0,11-12 0,2-15 0,7-14 18,9-15 1,8-16 0,7-18 0,3-16-50,2-16 0,-38 12 1,-2-4-1,-3-1 0,-1-2 1,1-2-1,0-1-21,-1-2 0,-1-1 0,-1 0 0,-1-2 0,0-1 0,-2-2-108,-3 0 0,-2-1 1,0 0-1,-3-1 1,-5 0-1,-2-1 1,-2 2-1,-1 1 136,15-44 0,-17 2 0,-11 0 1,-6 3-1,-8 4-151,-6 5 0,-13 1 1,-12 0-1,-10 9-98,-10 9 0,-1 12 0,-11 8 0,0 9-9,-2 9 0,-8 10 0,9 4 0,2 4-298,3 4 1,9 7 0,3 7-1,8 2-182,7 2 1,6 2 0,10 5 0,6 3-1654,7 0 2048,7 10 0,7-9 0,2 9 0</inkml:trace>
  <inkml:trace contextRef="#ctx0" brushRef="#br0" timeOffset="211212">2144 7100 8355,'0'7'-426,"-6"-1"1,-1-8 823,0-2 0,0-1-120,3-4 0,1 4 1,-3 3 631,0-2-214,2 3-214,4-5 0,0 12 412,0 2-589,0-2 0,1-1 0,2-3 1,3 0-123,0 3 1,3-1 0,3-4 0,1 0-96,-1 0 1,2 0 0,1 0-1,3 0-60,1 0 0,2 4 0,4 1 0,0 1 10,0-1 1,4 1 0,3-3 20,4 1 0,-6 1 0,7-2 0,-1 1 21,0-1 1,1-2 0,1-1 0,-1 0 0,2 0 36,2 0 1,-1 0-1,5-1-100,-3-3 0,4 2 0,-3-3 1,-2 1-1,1 0 63,-2 1 1,-3 2 0,7-1 0,-1-1-27,-3-1 0,5 0 0,2 4 0,2 0-2,1 0 0,11 0 1,-7 0-1,1 0-38,2 0 1,-5 0 0,5 0 0,-2 0 52,-2 0 0,3-1 0,2-2 0,0-1 6,-4 1 0,3 2 0,-10-1-21,0-2 1,-6 3 0,2-3 0,-3 2-5,-2 2 0,0 0 0,-7 0 0,-1 0 1,1 0-12,-4 0 0,-1 4 0,-1 2 1,-1-1-145,-3 1 1,1 2-1,-4-2 1,0-1-28,0 1 0,-2 2 1,-3-2-1,-1-1 95,1 1 0,-1 2 1,0-4 105,1-1 1,-1 2 0,1 0 106,-1-3 0,-4 0 0,1-2-113,0 0 1,2 0 0,2 0-101,-1 0 0,-3 0 0,-1 0 0,2 0-16,1 0 0,1 0 90,1 0 1,-1 0 0,0 0 57,1 0 1,-1 0 1,1 0 1,-5-4 0,0-2-63,2-1 1,-3 4-174,1-1 0,-4-1-179,5 1 157,-7-1 106,9 5 1,-8 0 41,6 0 30,-7 6 0,8-3 24,-6 5 1,2-5 4,-2 1-15,-3-3 17,5-1 1,-5 0-30,3 0 0,-1 2 27,5 2-146,-5-3 203,8 5 1,-5-5 140,2 3-30,-3-2 203,-5 3-190,0-5-695,0 0 398,0-5 1,2 3 58,2-2 1,-3 1 0,5 1-37,-1-3 0,-2 1 1,4 3 4,-1-3 0,3 2 0,0-2 0,0 1 0,1 1 0,-2-2 0,2-1 4,1 0 0,1 3 0,1-3 0,-1 1 19,1 0 0,-1 0 0,1 2 21,-1-2 1,0 3-1,1-4 1,-1 4-28,1 1 0,-1 0 0,1 0 1,-1 0-1,1 0 0,-1 0 0,0 0 0,1 0-23,-1 0 1,1 0 0,-2 1 0,-2 4 9,0 3 1,-6 3-1,1 3 43,-3 2 1,-1-2 0,0 4 0,0 0 25,0 3 1,-4-2 0,-2 2-1,1 0 1,-2-1 109,0 1 1,3-4-119,-4 3 0,5-4 0,-1 0 0,2-1 0,2 1 28,0 0 0,0 1 0,0-5-40,0 1 0,0-1 1,0 0-23,0 1 0,2-5 0,2 0 157,4 2 0,-1-4 175,1-2 1,1-4-230,3-4 0,-4 2 1,-1-3-1,0 1-89,0-1 1,-3 0-1,5 1-103,0-5 0,-2 3 0,1-1 0,2 0 30,1 0 0,2 3 75,-1-5 0,-1 5 1,-1-3 46,-2 2 0,0-5 0,5 3 0,-2-1 0,-2 1 14,0 2 1,-1-5-50,4 2 1,1 1 0,-1-2-12,1 0 0,-1 3 0,-1 1 0,-1 1 2,-2-1 0,-1 0 0,3 2 34,-2-1-23,0 0 136,5 4 51,-6 0 1,0 0 394,-3 0-307,-3 0-158,5 0-247,-6 0 0,1 0 49,3 0 0,-1 0 64,5 0 1,1 0 0,3 0 54,1 0 1,-1 0-1,0 0 1,1 0-29,-1 0 0,1 0 0,-1 0-9,1 0 0,5 0 0,1 0 0,2 0-9,-1 0 1,1 0 0,4 0 0,1 0 5,3 0 1,-2 0 0,2 0-1,-2 0 1,1 0 38,1 0 1,0 0 0,-3 0-1,2 0-44,1 0 0,5 0 0,0 0 0,1 1 12,3 3 0,-2-2 0,-2 2 1,-1-3-36,2-1 1,0 0 0,-1 0 0,-2 0 53,-2 0 0,-5 0 0,-4 0 0,1 0 22,1 0 1,1 0-1,-2 0-64,-1 0 0,-5 0 0,5 0 0,0 0-9,-2 0 1,5 0 0,-4 0 0,4 0-56,1 0 1,0 0 0,0 2 0,-1 0-1,1 3 61,0-3 1,-4 0 0,0-2-1,-1 0 201,0 0 0,2 0 1,-6 0-1,0 0 89,-3 0 1,0 0-1,-1-2-133,1-2 1,-1 3-1,1-5 1,-1 2-190,1 0 0,-1 0 1,0 4-1,1-2-38,-1-2 0,1 3 0,-1-3 39,1 2 0,0 2 1,1-1-1,1-2 57,1-1 1,-9 0 0,5 4-1,-1 0 1,0 0-19,2 0 1,-1 0-1,0-1 45,1-4 1,-1 4 0,1-3 0,-1 2 0,1 2-51,-1 0 0,1-1 1,-1-2 19,0-1 0,1 0 0,-1 4 0,1 0 25,-1 0 1,-4 0 0,1 0-1,-1-1 31,-1-3 1,0 2 27,-3-2 0,-1 3-174,5 1 1,0 0 0,5 0-22,-1 0 1,-3 0 0,-1 0 0,1 0 53,3 0 1,0 0 0,0 0 0,1 0 13,-1 0 0,1 0 0,-1 0 36,1 0 0,-5 0 1,0 0-1,2 0 67,1 0 1,1 0-1,1 0-19,-1 0 1,1 0-1,-1 0 1,1 0 37,-1 0 0,0 0 0,1 0 0,-1 0-31,1 0 1,-1 0 0,1 0 22,-1 0 0,5 0 0,1 0 0,0-2-61,0-2 1,4 3-1,-3-3 1,2 2-24,-1 2 0,1-1 0,4-2 0,0-1 1,-2 1-1,0 2-32,-3 1 0,1 0 22,4 0 0,0-2 0,0 0 0,-2-3 0,-1 3 0,-1 0-20,1 2 1,-3 0 0,2 0 43,1 0 0,2 0 0,2 0 1,2 0 41,1 0 0,0 0 0,-3 0-26,3 0 0,-3 0 0,5 0 0,-2 0-31,0 0 1,5 0 0,-1 0 0,3 0-2,2 0 0,0 2 0,3 0 0,0 4 0,-2 0 0,-3 0-38,-3 1 1,3 0 0,2 3 5,-2-2 0,-1-1 1,2 3-1,1-2-2,-1 2 1,0-3-1,0 1 1,-1 0 45,-2-1 0,0-1 1,-5-5-1,-1 2 1,-2 1 81,-1-1 1,-2-2 0,0-1 54,-3 0 1,-5 0 0,2 0-55,-3 0 0,-2 0-97,1 0 1,-1 0-220,1 0-143,-1 0 1,1 0-633,-1 0-2054,-5 0-2225,4 0 2812,-4 0 0,-11 11 1,-5 3-1</inkml:trace>
  <inkml:trace contextRef="#ctx0" brushRef="#br0" timeOffset="211742">4308 7088 7422,'-10'1'-422,"6"3"0,11 3 0,12 6 0</inkml:trace>
  <inkml:trace contextRef="#ctx0" brushRef="#br0" timeOffset="213843">10975 6615 8355,'-12'2'526,"-1"2"0,1 3 0,1 5 1,1 1-1,3-1 0,0 0 374,0 1 1,3-1 0,-4-1-808,-2-2 0,5-11 0,2-9 1,6-7-237,5-5 1,3 1 0,2-9 0,-1 2 55,0 0 1,-1 4 0,-2 6 0,-4 1 16,1 3 306,-5 7 0,-1 9 0,-8 11 0,-3 8 236,-2 3 0,5 2 0,0 0 0,0-2-225,1-2 0,-3-3 0,6-5 0,1-1 50,2 0 1,2-5-947,3-2 0,4-4 1,8-1-1,2-3 1,1-4-1,3-5-350,2-2 0,-4-4 0,1 0-350,1-1 0,2-8 0,1-4 1</inkml:trace>
  <inkml:trace contextRef="#ctx0" brushRef="#br0" timeOffset="214441">11236 6031 6355,'0'-14'547,"0"-3"1,-1 8 0,-2-4 0,-1 2 1480,1 0 1,2 3-1639,1 0 1,0 10 0,1 3 0,2 4 0,3 5-198,1 3 0,-5-2 0,4 4-108,-1-1 1,-3 0-1,3-3 1,-1 2-91,1-2 0,3-1 0,-3 0 0,1 1-15,-1 1 1,1 0-1,-3-7-143,1 0 0,4-5 1,-2 3 182,1-2 1,-3-1-1,4-4 1,3-1-4,4-3 1,0 0-1,5-7 1,-1-3-1,1 0-489,2 0 0,0-2 0,0-1 0,-1 2 0,-1 1-1113,0 2 0,2-1 631,-6 1 0,1-12 0,-5-2 0</inkml:trace>
  <inkml:trace contextRef="#ctx0" brushRef="#br0" timeOffset="214442">11634 5571 8355,'-1'-11'1542,"-3"2"0,1 7-711,-5 10 0,5 6 1,-1 18-1,3 12 1,1 10-154,0 9 1,2 8-1,5 10 1,6 8-678,0 3 1,-3-42 0,0 0 0,0 1 0,1 0 0,0-1 0,2-1 0,2 1 0,2-2-1904,3 3 1,2-1 262,1 3 1,3-1-1,7 4 1,2 0 0,34 56-1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05T18:45:14.158"/>
    </inkml:context>
    <inkml:brush xml:id="br0">
      <inkml:brushProperty name="width" value="0.06048" units="cm"/>
      <inkml:brushProperty name="height" value="0.06048" units="cm"/>
      <inkml:brushProperty name="color" value="#FF0000"/>
    </inkml:brush>
  </inkml:definitions>
  <inkml:trace contextRef="#ctx0" brushRef="#br0">3375 2027 8845,'-11'-2'0,"1"0"0,2-2 0,-2-1 0,-1 1 325,-1 0 0,1-1 1,1 2-1,2-1 0,-2 0 1,-1-1-81,-1 1 0,1-1 0,1 2 0,2-1 0,-1 0 115,2-2 0,-4 5-17,3-3 0,1 2-331,-1 2 1,4 6-1,-3 2 1,1 5 51,4 3 0,0 1 0,2 6 0,0 5 0,0 2 24,0 5 1,0 5-1,2 4 1,2 2-93,4 1 1,3 6 0,3-6 0,2 0 94,5 2 1,3-5 0,1 0 0,1-2-39,3-6 1,1-1 0,5-7 0,-3-4-60,-2-6 0,3-10 1,-4-4-1,0-3 118,2-1 1,-5-12-1,3-10 1,-3-11 111,-1-7 1,-6-13 0,-2-1 0,-3-5-117,-2-3 0,-5-1 0,-3 4 83,-2 5 0,-8 2 1,-4 10-1,-5 2 1,-7 3 77,-6 4 1,-3 6-1,-7 9 1,0 3-59,-4 4 1,2 7-1,-4 0 1,1 5-484,3 8 1,5 0 0,5 12 0,2 1-182,5 2 0,8 5 0,2 1 1,8 0-636,3 1 0,5 3-1024,5 0 1,6 1-1,11 3 1</inkml:trace>
  <inkml:trace contextRef="#ctx0" brushRef="#br0" timeOffset="4120">11075 11054 8355,'-2'7'744,"-2"-2"1,-3-4-542,-5-1 0,5-1 0,3-4 0,2-4 0,1-5-107,-3-3 1,2-3 0,-2 2-1,3-3 1,1-4 534,0-3-513,0-6 0,-4 6 0,0-5 0,1-3-92,1-4 1,2 6 0,0-4 0,0 4 0,0 1 12,0-1 1,0 7 0,0-2 0,0 4 0,0 4-68,0 5 0,0-2-56,0 1 0,2 2 74,2 7 0,-1 3 0,4 10 97,-2 3 0,-1 4 1,-4 5-1,2 2 1,0 2 127,3 0 0,-1 3-172,-4 6 0,0 0 0,0-1 1,0 4-36,0 3 0,0-3 0,-2 2 0,0 2-4,-3 3 0,-3 3 1,3-3-1,-2 1 0,-2 1 1,1-2 40,0-3 0,4 3 0,-3-8-20,1 0 0,1-2 1,2-6-1,-1-4 1,1-3 155,2-3-144,-5-7 0,5-3 1,-3-8-1,2-6 150,2-5 0,0-6 0,2-8-74,2-4 0,-1-7 1,3-4-1,1-5-14,0-6 1,0 0 0,3-3 16,-2-2 1,0 0-1,4-3 1,-3 1-35,-1 0 0,-3 8 0,3 3 0,0 3 0,-1 4-113,-3-1 1,2 12 0,-2 1 0,-1 9-36,-2 6 1,-1 3 61,0 2 1,0 7 0,0 5 0,-1 8-60,-3 7 1,1 6 0,-5 8 0,-2 4 57,-1 3 0,2 3 0,1 2 1,-1 3-1,-1 3 44,2 3 1,-2-6 8,6 10 0,-2-4 0,3 8 1,-1 0 39,2-2 1,0 0-1,1-5 1,-2 0-4,-1-1 0,0-3 0,4-10 0,0-1 0,0-4 0,0-7 216,0-8 0,0-7-184,0-2 0,-2-6 0,0-2 0,-3-8-15,3-8 0,-1-9 1,0-9-1,-1-6 21,1-6 0,2-2 1,1-3-1,0-2 1,0-2 107,0-2 1,0 1 0,0-2 46,0 4 0,0-1 1,0 1-202,0 1 1,0 3 0,0 5 0,0 3-113,0 4 0,0 5 0,0 1 1,0 1-29,0 4 0,1 5 1,2 2-1,1 2-28,-1 3 1,0 7-17,1 4 1,-3 4 0,3 4 0,-2 7-9,-2 8 0,4 7 1,0 15-1,-1 4-46,-2 9 0,-2 5 1,-2 5-1,-3 1 127,0 1 1,3 6 0,-3 0 0,2 3 0,0 2 70,1 0 1,-2-5 0,1 3-110,1-8 0,1-4 0,2-7 305,0-6 0,0-6 1,0-8-1,0-3-187,0-4 1,2-8-1,1-4 1,2-5-64,2-4 0,-4-15 0,2-12 53,1-7 0,-5-17 1,3-7-1,-2-15 1,-2-13-9,0-14 0,4-3 0,-2 41 0,1-1 28,1-1 0,-1-1 0,1-2 0,1 0 0,1-3 0,1 0 0,1 0 0,0 1 0,0 1 1,0 0 101,0 1 1,-1 2-1,0 0 1,0 0 0,-1 2-1,1 1-67,-1 2 1,0 1 0,7-45-1,-2 17 1,-2 9-110,0 5 0,-7 14 0,2 5-5,-2 6 1,-2 10 0,0 5 0,0 7 134,0 4 1,-2 6 0,-2 1-89,-4 1 0,-3 2 0,0 6 0,1 0 0,3 4 0,0 1-80,1 3 1,1 2 0,-2 5 0,2 3 58,2 4 1,-2 1 0,0 0 0,3 1-137,0 3 0,2-3 32,0 3 1,0 1 0,0 1-1,-1-1 1,-2 2 0,-1-2-9,1 1 0,2-4 0,0-4 117,-4-3 1,4-4 0,-3 0-10,2-2 1,2-6 0,-1-1-108,-3-1 278,3-2-275,-5-4 0,6-6 0,0-2 0,-1-2-104,-3 2 1,2-3-1,-2 3 1,1-2-1,0 0-205,-1 2 1,0 4-937,4-4-298,-5 5-1588,3-3 1182,-3 6 0,6 2 1413,3 2 1,3 3-1,6 5 1</inkml:trace>
  <inkml:trace contextRef="#ctx0" brushRef="#br0" timeOffset="12161">8264 9637 8355,'-13'0'-247,"6"0"1,-4 4-1,3 0 1,-3-1 1571,-2-2-970,6-1 0,2 2 359,5 2-429,0-3 0,0 6 1,1-4-35,3 1 0,-1 0 0,4-5 0,0-3 0,0-3 22,3 0 1,-4-4 0,3 3 0,0-4-92,3 0 1,-1 0-1,0-1 1,0 1-80,2-1 0,3 2 0,-2 2 0,1 2-43,1 1 0,5 1 0,-3 2 0,0-1-24,0 1 1,3 2 0,-3 2 0,0 2-16,0 1 0,2 6 0,-3-4 0,-2 1 12,-1-3 0,0 2 0,1 0-3,2 0 1,-1-1 0,-3 2-1,-1-1 18,0 1 0,1 0 0,1 3 0,1-2 45,1 2 0,1 2 1,-5 3-1,1 3-60,-1 2 1,1-4 0,-1 5 0,1 1 0,-2 2 1,-3 1 1,3-1 0,-3 1 0,2 0 3,-2 0 0,2 4 0,-6 0 0,-1 0-67,-2 1 0,3-3 1,1 3-1,-3-1 4,0 0 1,2 2-1,0-4 1,0 4 29,2 0 0,-5-2 0,3 3 0,-2-1 1,-2-4 0,4 4 1,1-2 60,2-2 1,-4-1 0,1-1-1,-1 0-55,1 0 1,-1 0 0,4-2 0,-2 0-1,-1-3-19,2 2 1,-3-2 0,4 0 0,-2 3 43,-2 0 1,2 2-1,0 0 1,-3 0 4,0 0 0,2 1 0,1 1 0,1 2-13,-1-1 1,0 0-1,-4-1 1,2 4-11,1 0 1,4-1 0,-4 3-1,0 0-31,2-1 1,-3 8 0,4-3 3,-2 2 1,3 2-1,-2-1 1,0-1 3,-1 1 0,3 0 1,-3-3-1,-1 1 17,1-1 0,-2 0 1,4 1-1,0-1 1,-2 2 19,1 2 1,2-5 0,-2 4-1,-1 0 11,1-1 1,2 1 0,-2 0-1,-1 1 2,1-1 1,2 3 0,-3 0-1,1 0-7,-1 0 1,4 2-1,-4-3 1,1-2-53,-1-2 0,4 0 1,-4 0-1,1 1-11,-1-2 1,4 8 0,-5-9 99,-2-2 1,4 8-1,-2-5 1,0 2-53,2-1 1,-5 1 0,5 1 0,-2 1 0,0 0-6,-1-3 0,-2 0 1,-1-3-1,0 0-8,0-2 1,0-4 0,0 3 0,0-2 5,0-2 0,0 4 0,0 1 0,0 3 5,0 1 0,0 0 1,0 1-1,0-1 3,0 0 1,1 1-1,2-1 1,1 0-11,-1 1 0,3-3 1,-1 0-1,1-2-12,-1 2 0,4-1 0,-4 1-47,2-2 1,-3-4 0,3 3 0,0 0 38,0-1 1,-3-2-1,3 3 1,0 0 0,-2-2 4,1 1 0,4 6 0,-2-2 0,3-1 52,1 2 1,1 4 0,-1 1 0,1 0-43,-1-3 1,1-3 0,-1-1 0,0 2-8,1-1 0,-1-1 0,1 2 0,-1-1-11,1-2 1,-1-5 0,1 2 0,-1-1 7,0 0 1,1 0-1,-1-4 1,1 0 2,-1 0 1,2-1 0,1 1 0,2 0-1,-2 0 0,-1-4 0,-2-2-4,1-1 1,-1 0 0,1-3 0,-1 2 0,0-1-13,1 2 1,3-4 0,1 3 0,-2-3-7,-1-2 0,-2-4 0,1 1 0,-1-1 18,1-1 0,3 3 1,2-5-1,0 1-8,0-1 1,4 3 0,-2-2 0,0-1-29,1 1 0,-1 2 0,2-4 1,-3 1-5,-1 0 0,3-4 1,-3 5-1,0-2 27,0 0 1,-2 6-1,-2-3 60,3 0 0,-4 4 0,5-3 0,0 3-11,3 2 1,-3-5 0,0-1 0,0 0-1,1-2-43,1 1 0,-1 2 0,-4-4 0,2 0-110,-2 2 0,3-5 0,0 3 1,0-1 67,0 1 0,-1-2 1,-4 2-1,3-3 68,0-1 0,1 0 0,-5 2 0,1 0 22,-1 2 0,5 1 1,-1-4-1,-1 2 17,-1 1 1,-1 0-1,-1-4 1,1 1 24,-1 4 0,0-4-61,1 3 1,-1-3 0,1-1 7,-1 0 0,-4 0 1,1 0-1,0 0 13,2 0 0,-2 0-90,-1 0 0,-4 0-112,4 0-105,-5 0 30,3 0-1552,-6 0 1,1 0-348,3 0 0,3-11 0,6-2 0</inkml:trace>
  <inkml:trace contextRef="#ctx0" brushRef="#br0" timeOffset="16944">10975 16066 8474,'-8'-11'355,"0"2"0,3 0 0,-1 3 0,0-1 0,2-1 0,0 0 460,0-1 1,-2 2-1,3-2-86,-1 0-520,0 7 1,4-5-48,0 3 1,0-3 0,0-6 0,0 1 0,0-1 44,0 1 1,0-2-1,0-2 1,0-4 67,0 1 1,0-5 0,0 2 0,0-4-59,0-3 1,0-5 0,0 0 0,0-2 16,0-1 1,0 0 0,0 0 0,0-1-17,0 1 1,4 0 0,0-1 0,-1 1-60,-2 0 0,-1 4 0,0-1 1,2 1 38,2 1 0,-3 2 0,3 4-248,-2-3 0,2 3 1,0-2-1,0 6-105,2 5 1,-5 3 0,3 2-29,-2 0 0,-1 5-81,3 2 0,-2 5 0,2 5 223,-3 3 0,-1 3 0,0 3 0,0 1 47,0 2 0,4 5 1,0-2-1,-1 4 38,-1 1 0,2 1 0,0 2 0,-1 2-19,-2 2 1,0 2 0,2 6 0,1 3-84,-1 1 0,-2 2 1,-1 5 51,0 3 0,0-1 1,0 3-1,0-1 4,0-2 0,-4-3 1,0-5-1,1-3 1,2-5 22,1-4 1,-1-4 0,-2-8 0,-1-4 1016,1-4-809,2-6 1,1-7-1,0-9 1,-2-7-88,-2-4 0,3-13 0,-3-5 0,2-2-90,2-3 1,0-1 0,0-6 0,0 1-52,0-1 0,-1-4 1,-2 0-1,-1 3 107,1 4 0,0-1 0,1 3-52,-3 1 1,1-4 0,3 4 0,-2-1 19,-1 4 0,0 2 1,4 3-1,0 3 0,0 4 1,0 3 0,0 2 0,0 2 1,0 3-110,0 1 0,0 1 1,1 6-1,2 2-159,1 0 1,2 8 42,-2 1 1,-1 11 0,3 11 0,0 6 62,-3 5 1,2 13 0,-1 3-1,-1 5 61,-1 6 1,-2-2-1,0 9 1,0-2-10,0-2 1,-5 1-1,0-6 130,-2 3 0,3-3 0,-3-2 0,0-5 32,0-7 0,4-5 0,-1-5 0,3-3 0,1-4 5,0-3 1,0-8-137,0 1 0,0-10 1,0-9 163,0-9 1,0-12 0,0-10 0,0-5-108,0-3 1,4-5 0,0-8 0,-1-4-48,-2-2 0,3-7 1,1 1-1,-3 2 76,0 5 0,-2 1 0,0 7 0,0 4-13,0 3 0,0 2 1,0 5 34,0 0 0,0 5 0,0 3 1,0 4 5,0 4 0,0 2 0,0 4-11,0-2 1,1 9-1,2 12-139,1 11 1,0 18 0,-2 12 0,0 11 57,2 15 1,-1 7-1,-7 9 1,-3 2-280,0 2 0,-4-3 0,3 4 1,-2-5-657,2-4 1,2-5-1,6-9 1,3-8-1544,5-10 0,6-6 1,11-8-1</inkml:trace>
  <inkml:trace contextRef="#ctx0" brushRef="#br0" timeOffset="44190">11087 10632 6603,'-12'0'1057,"3"0"1,1 0 0,-2 0 0,-1 0 2120,-1 0-2041,5 0-727,1 0-98,6-6 0,2 5 1,1-5-62,1 1 0,5 3 0,1-3-43,5-1 0,-1 4 0,3-5 0,-2 0 0,2 1-6,3 1 1,4-4-1,1 4 1,-1-1-81,1 1 1,0-3-1,0 3 1,0 3-11,0 0 0,4 2 1,0 0-1,-1 2-9,-2 2 1,-3-1 0,-1 3-1,-1 0 54,1-3 1,0 4 0,1 0 0,-3 1 18,2 0 0,-2 0 0,0 5-92,3-1 1,-4 1-1,0-1 1,1 1-1,-2-1 60,0 0 0,-1 5 0,-1 0 0,0-2-58,-1-1 1,-1-2-1,0 0 1,1 1 14,2-1 0,0 1 0,-5-1 1,0 1-30,1-1 0,3 1 0,1-1 0,-2 0 23,-1 1 0,-2-1 0,2 1 0,1-1-116,2 1 1,1 0 0,-3 3-1,2 0-110,-2-1 1,3 3 0,-1-1 35,-2-2 0,3 3 1,-2 0-1,1 1 65,1 3 1,-4 2-1,2 1 1,-1 0 0,1 0 53,0-1 1,1 1 0,-5 0 0,1 1 153,-1 3 1,1-2 0,-1 2 0,0-2-100,1 2 0,-1-1 1,1 5-1,-1 2-18,1 1 0,-2 1 0,-2 0 1,0 1-74,0-1 1,-2 0 0,0 0 0,0 1 52,0-1 0,-3 0 0,4 2 0,1 1 122,-2 2 1,2-2-1,-3-6 1,1-2-43,2-2 1,1 5-1,0-2-78,-2 3 1,-1-4-1,3-2 1,-3-1 0,0 0 81,-1-1 0,-1 2 1,3-1-1,0-1-31,-1-2 1,3-1 0,-5 0 0,1 0 19,-1 0 0,5-1 0,-3 1 0,1-1 34,0-3 1,-3 2 0,2-4 0,-1 2-17,1 0 1,-2 0 0,1 3 0,1 1-54,0 0 0,-4 0 1,3 0-1,-1 1-91,3 3 1,-1-3 0,0 5 0,0-2 69,0 0 0,-3 1 0,3-2-88,-1 1 1,2 1 0,-4-2 0,0 2 0,0 1 49,0-1 1,2 5 0,-3-2 0,1 3-5,-1 1 1,-2 0-1,-1 1 1,1-1-17,4 0 0,-4 2 0,3 1 0,-3 1 0,-1-1 0,0 3 0,0 0 0,2 0-61,2 0 1,-3 0 0,4-3 0,-3 3-64,2 1 0,-2-4 0,2 3 1,-1-2-51,1 1 1,-3 0-1,3-3 1,-1 1 43,1 0 1,-2-7-1,2 7 25,-3 0 1,3-4 0,1-4 0,-1 0 0,0 0 13,0 2 0,0-3 0,-3-1 0,2-1 69,1 0 0,2 0 0,-3-4 0,2 0 0,1 0 32,-1 0 1,1-1 0,-3 1-30,1 0 1,4 0-1,-2-1 1,0-2 0,3-2-19,-2 2 0,2-2 0,-3-1 38,1-1 1,-3 0 0,4-3 0,1 2 0,-1-2 114,0-1 0,-4-2-53,5 1 1,-1-5 0,4 0 0,1 2 0,1 0 24,2-2 1,-2-1-1,4-4-53,0 1 1,-3 0 0,6-4-67,1 0 1,1 0 0,2 0 0,2 0 0,0 0 4,2 0 1,4 0-1,-4 0 1,-1 1 0,-2 2-137,-1 1 1,-1 5 89,-4-5 0,3 4 1,-7-3-1,-1 1 1,-1 0-1,-1-4-23,-1 0 1,-4-2 179,1 0 209,-7 0-224,4 0 0,-7 0 0,-2-2 1,-3 0-1,-1-4 0,-2 0-250,-2 1 1,-2-3 0,1 4 0,-1-1 0,1 1-143,-1 0 0,2-1 0,2 2 212,0-1 1,2-2 0,-2 2 0,0-3 0,0-1 0,-2 1 0,-2 0-178,1 0 289,-1 4 0,1-8 1,0 4-1,-1-1 132,1 0 1,-1 1 0,1-3 0,-1 2 0,1 0 83,-1 1 1,-2 0-30,3 3 0,-3 2 0,6-2 1,-2 3 89,-1 1 0,4 4-408,-1 0 1,6 2-1,1-4-128,4 2 0,7 5 1,6-5-1,4-1 110,5-2 1,-1-1 0,10 0 0,1 0 0,0 0-247,4 0 1,-5-4 271,4 0 1,0 0 0,-5 4-1,0 0 1,-3 1-117,-3 3 0,-6 3 323,-4 5 1,-2 5-1,-3 1 1,-3 3 192,-4 5 1,2 0-1,-2 7 1,-2 2-1,-5 1-107,-6 1 1,-2 0 0,-1 1 179,0-1 0,-2 0 1,-2-1-1,-1-3 1,-3-4-1054,-2-2 0,3-9 0,-1-5 1,1-4-1,1-5-6045,0-5 4307,1-5 1,0-17-1,-3-4 1</inkml:trace>
  <inkml:trace contextRef="#ctx0" brushRef="#br0" timeOffset="106204">6883 6105 7195,'12'0'0,"1"0"0,-1-1-27,1-3 0,-7-3 0,0-5 0,-2-1 0,0 1 0,0-1 204,2 1 0,-5-2 1,3-1-1,-1-2 0,0 2 409,1 1 1,0-2-197,-4-1 1,0 0-44,0 5 0,0 0 1,0-1-28,0 1 0,0-5 1,0-1-27,0-1 1,0 2-1,-1-2 1,-2 1 0,-2 3-103,-2 1 1,3 2 0,-5 0 0,0 3 36,-2 1 0,-2 3-100,1-3 1,3 5-1,2-2-98,2-1 0,1-2 1,4-7-106,0-2 1,0 1 0,0 2 83,0-3 1,0 2 0,0-4-1,-2 1 101,-2 3 0,3 1 0,-5 1 0,2 1-38,0-1 1,-4 5 0,2 1-1,1 0-27,-1 0 1,-3 0 0,0-1-1,-2 3-59,-1-1 0,-5 3 0,-1-4 0,0 2 23,0 2 0,-4 2 0,1 1 0,-2 0 6,-2 0 1,-4 0-1,0 0 1,1 1 0,2 3 1,0 3-1,-2 6 1,-1-1 18,2 1 1,-4 3 0,1 2-23,-2 1 0,4 1 0,-2 2 0,1-1 1,0 1 1,0-3-1,4 2 1,-1 1-1,-1 0 26,3-1 0,-8 2 0,7-2 0,-1 2 19,-1 2 1,7 0 0,-1 1-1,-1 2-10,-2 1 1,-1 4 0,0-2-1,2 0-19,2 4 0,-2 1 0,3 1 0,0 2 0,-1 2 1,4-1 0,-2 7 0,0 2-55,-1-1 0,4 9 1,-4-6-1,2 3 2,3 1 0,1 4 1,2-1 19,0 3 1,-1-1 0,1 0 0,-1 5 0,1 3-2,-1 4 1,2 5-1,2 3-68,0 2 1,7-12 0,-4 2-1,2 0 1,0-1-16,1 2 0,3 1 1,3 4-1,2 2 38,2 1 0,1 2 0,5 6 0,-1 0 7,1 3 1,-5-43-1,0 1 1,10 47-1,0 0 28,0 1 0,-7-49 1,-1 0-1,-1 1 1,0 1-1,0-1 1,1 1 0,1-2 1,0 1-1,1 1 1,0 0-1,11 45 1,0 0 56,-3 0 1,1-5 0,4-8-31,0-5 0,0 3 0,1-3 0,2 0 0,1-4-11,-2-3 0,5 2 0,3-1-5,5 5 0,0-4 0,4 5 0,0-4 0,-2-6-60,-4-8 0,4-13 1,-6-7-1,4-6 15,0-5 0,3-4 0,0-4 0,-1-5 76,1-2 1,4-3 0,-3-3-1,2-3 7,0-4 0,-1-1 1,6-1-1,1-4 7,-3-3 1,8-4 0,-6-5 0,2-5 69,-2-6 1,5-5-1,-6-8-27,1-5 1,-4-9-1,-2-9 1,-3-9-105,-2-8 1,-5-2-1,-5-4 1,-3-7-1,-17 44 1,-1 0 45,-1-1 0,-1-1 1,-3-5-1,-1-1 0,0 0 1,-2-1-1,0-4 0,-2 0-43,0-3 1,-2-1-1,-2-11 1,-2-3-1,-3-3 1,-1-2 0,-1-2-1,-1-2 85,-1-3 0,-1 0 0,5 27 1,-1 0-1,0 0 0,-1-1 1,-1-1-1,0 0 0,-1-1 1,1 1-1,0-1-114,-1 1 1,0 0 0,0 0 0,-1-6-1,-1-1 1,0 1 0,1 6 0,0 1 0,-1 0-1,1 2 1,-2-1 0,1 1 130,-8-31 0,-2 2 0,0 0 0,-2 2 0,2 4 0,-1 1 0,0 3 0,1 2-13,0 6 0,1 0 0,0-1 0,0 2 1,0 9-1,-1 2 0,0 0 0,-1 0-114,1 2 0,-1 1 0,0 4 1,0 2-1,2 9 0,0 2 103,-25-35 0,-2 14 1,-5 12-1,-7 3-365,-3 4 0,0 9 1,-3 9-1,-3 6 0,-1 7-26,4 5 1,-3 6 0,15 8 0,5 5-259,9 2 0,0 2 0,12 4 1,6 4 583,6 2 0,4 2 0,3 0 0,6 0 0,4 0 0,3 0 0</inkml:trace>
  <inkml:trace contextRef="#ctx0" brushRef="#br0" timeOffset="121713">11361 1094 8355,'-13'7'-4,"1"-1"1,-1-2-1,1 1 1,0 1 0,1 1 473,2 0 0,2-5-229,3 3-78,3-4 1,-5 0-53,6 4 0,0 1 0,0 8 0,0 3 1,0 5 41,0 6 1,4 5-1,2 10 1,1 6-15,3 8 1,-4 5-1,3 6 1,-1 6 0,0 9-16,1 7 1,-1 5 0,-3-44 0,1 1-103,-2-1 1,0 1 0,2 7-1,-1 0 1,-1-2 0,-1 0 0,1 0-1,-1-2-31,0-1 1,-2-1 0,1 42-1,-2-4 1,0-4 76,0-4 0,0-10 0,0-10 1,-2-10-1,-1-6 68,-1-5 1,-4-10 0,4-7-50,1-7 0,-2-5 118,0 0 0,-4-6 0,2-5-91,0-4 1,-4-12 0,3-14-1,-5-9-76,-3-7 1,-2-17-1,-4 2 1,2-5-70,2 0 0,-4-9 0,1 4 0,-1-3 0,0-1-53,1 5 0,6 5 0,-3 6 75,0 7 0,3 3 1,-4 10-1,1 7 0,3 5 152,1 4 1,1 7-13,1 2 1,-1 5-157,1 7 1,5 7 0,3 7 0,4 12 91,4 14 1,4 7 0,9 17 0,5 7 0,4 7 2,3-1 1,10 7 0,0-8 0,2 0-2,2-5 1,-2-15 0,-5-11-1,-2-15 1,-4-12 8,0-8 1,1-6 0,2-10 257,-4-6 0,1-13 0,-1-14 0,-1-12-256,-2-14 1,-1-2 0,0-11 0,0 8-646,0 6 1,-2 2-1,-1 18 1,-2 1-3164,-2 6 2313,4 5 0,-8 7 0,4 0 1</inkml:trace>
  <inkml:trace contextRef="#ctx0" brushRef="#br0" timeOffset="174687">5440 14959 6676,'-4'12'0,"0"1"1090,1-1 0,3-5-648,4-3 1,4-2 0,7-2 0,5 1 0,2 3 0,6 3-214,2 0 1,9 4 0,6-3 0,5 3 0,4 2 0,7 1 0,8 1 0,10 3-225,5 1 1,9-2 0,2 4-1,-46-10 1,0 1 0,0 1 0,0 0-1,47 16-150,-5-1 0,-8-3 0,-5-3 155,-2-1 0,-2-1 0,-5 5 0,-7-1 0,-8-2-27,-7-1 0,-4-5 0,-7 3 38,-3-1 1,-3-1 0,-6-5-58,-3 1 0,-2-1 1,-4 1-1,2-1 4,-2 1 0,-5-1 1,-4 0-1,0 1 134,-3-1 1,-3 1-1,-4-2 1,-5-2 54,-2 0 1,-12-6-1,-8 1 1,-7-4-1,-9-4 15,-6-5 1,-6-3-1,-9-3-140,-3-2 0,-7-4 0,9 5 0,4 1 1,5 2 60,5 5 1,11 1 0,6 4 42,2-1 1,7 0 0,3 4 74,4 0 1,7 0-176,-2 0 1,9 5-54,4 4 0,15-2 0,10 1 0,12 2-25,11 1 0,6 5 1,16 2-1,10 1 1,7 4-54,4 0 1,4 1 0,-1-2 0,-4-3 189,-6-1 1,-12-1 0,-10-6 0,-11-3 0,-7-4 26,-3-3 0,-9-1 0,-5-1-23,-3-3 1,-1-7 0,-5-6-1,-4 1 1,-4-1 49,-3 1 0,-1-7 1,-4 3 153,-2-4 0,-13-5 0,-9-1-36,-4-2 1,-5 3-1,-6-4 1,-3 0-195,-1 1 0,2-3 0,6 5 1,1 0-1,4 1-31,8 5 1,0 1 0,9 6 0,4 0-1089,5-1 1,5 5 0,2-3 0,3 5-2866,5 3 2499,13 0 1,10-5-1,12 1 1</inkml:trace>
  <inkml:trace contextRef="#ctx0" brushRef="#br0" timeOffset="176718">15004 15238 9966,'1'-9'0,"3"2"613,3 4 0,3-2 0,4 1-416,4 2 1,6 2-1,4 4 1,3 3 0,3 2 250,1 1 1,8 5-365,-1 3 0,5-1 0,0 3 0,0 2 0,2 0-42,-1 0 1,3-1 0,-3 0-63,-1 0 1,0 0-1,-6-1 1,0-2-7,-3 0 0,-2-6 1,-5 1-1,-3-4 0,-4-2-53,-2 1 0,-2 1 0,-3-1 0,-2-1 0,-1 1-184,0 1 1,0 3 0,-3 0 125,-1 2 1,4 2-1,0-3 1,-3 4 129,-2-1 1,-1-1 0,-5-4 111,0-1 1,-2 0 0,-2 0 0,-3-3 0,-3-4 0,-3-2-27,-4-1 1,-7 0 113,-7 0 1,-3-4-1,-3-4 1,-2-4-1,-1-2 1,-3 1 12,0 2 0,-2 0 1,1 1-154,3-1 1,-2 4 0,5 1-1,3 2 1,2 0 33,2 0 0,5 3 1,-1-3-59,6 3 1,-1-3-1,5 1 1,1 1 0,3-1 15,3 0 4,-2 2 1,9-4-1,1 5 1,9 1 10,10 3 1,11 0 45,11 3 0,6 3 1,6-3-1,3 2 1,0 0-12,0-2 1,1 1 0,-5-4 0,-6-1-22,-3 2 1,-3-4-1,-3 2 1,-4-1-1,-5-2 76,-5 0 0,-3-3 0,-3-3-190,-4-4 1,-7-7 0,-4-2 0,-2-4-333,-1-5 1,-8-7 0,-2-3-1,-2-2-4108,1 2 3035,0-3 0,1 9 0,-1-4 0</inkml:trace>
  <inkml:trace contextRef="#ctx0" brushRef="#br0" timeOffset="420727">6796 15270 8864,'-17'0'0,"1"0"0,0-2 0,3-2 0,0-4 0,-1-3 212,-2-1 1,0-6-1,-3-3 1,1-1 0,2 0-1,-1 2 1,0 1 0,1 1-1,-1-1 1,1 1 865,0 0 1,-2 1-742,2 5 0,-5-1 0,3 1 0,-1 1 0,-3 1 1,-2 2 0,-1 5 0,0-2 0,1 0-118,-1 1 1,-4 1-1,-2 8 1,1 2-28,-1-1 1,-2 10-1,3-3 1,1 4 2,3 1 1,-6 8 0,7-1-75,-1 1 0,-1 2 0,3 1 0,0 4 52,3 3 1,3-3 0,6 0 0,1 3-10,3 4 1,3 0-1,10 5 1,4-1 0,6 0-130,6 3 0,4 1 1,3 2-1,2 0-88,2 0 1,1-2-1,6-1 1,1-3 32,1-1 0,10 3 0,-1-5 0,3-2 48,2-5 0,3 1 0,8-6 0,4-3 29,-1-4 1,5 0 0,1-5 0,5-3 127,2-5 0,5-3 0,-6-6-35,-1 0 0,-6-8 0,0-8 0,-5-10 45,-1-8 0,-10-2 0,0-10 0,-5-2-12,-4-5 0,-4 1 1,-5-6-1,-7 0 0,-7 0 67,-4 0 0,-12 0 0,-2-5 0,-5 1 7,-3 0 0,-7 0 1,-5-2-1,-9 1-87,-7 1 1,-3-6-1,-8 9 1,-3 1-35,-3 1 1,-6 6 0,-6 4 0,-5 0-40,-2 4 1,-5 2-1,-3 0 1,-2 1-143,-1 4 1,-8 3-1,4 6-80,-5-2 0,-3 1 0,0 7 1,0 5 22,0 2 0,1 7 1,3 3-1,4 2 1,5 4 29,3 2 0,3 8 1,6 9-1,1 4 24,3 4 0,3-1 0,7 5 1,2 1 52,5 2 0,3 2 0,5 0 0,4 2 4,3 2 0,6 8 0,5-3 1,6 1-86,4 4 1,5 4 0,6 7 0,6 1-53,8-2 1,9 14 0,7 0 0,7 10 63,-20-41 1,3 1 0,6 1-1,1 0 1,-1-3 0,0-1-48,-1-2 0,0-1 0,35 32 0,6-6 0,-33-33 0,1-2 47,3 1 1,1-2 0,-2-1 0,0-1-1,3-1 1,0 0 0,0-2 0,0-2 51,44 18 0,0-2 0,0-13 0,-2-5 1,-4-6 81,-2-8 1,-9-4 0,4-4 0,-1-4 55,-2-3 0,0-4 1,-8-5-1,2-5-30,-2-6 1,-7 1 0,-6-6 0,-3-3-72,-4-4 1,-10 0 0,-2-7 0,-7-2 177,-5 1 0,-9-10 0,-9 4 1,-7-5 206,-8-4 0,-17-8 0,-13-5-315,-5-5 1,-10 0 0,26 38 0,-1 0 0,-4 0-1,-1 1-60,-4-3 1,0 1 0,2 2 0,1 0-1,-1 3 1,0 1 0,1 1 0,-1 2-24,1 1 1,0 1 0,-38-25-1,1 4 1,1 3 0,-2 3-164,-3 2 1,1-1-1,-5 6 1,-1 2-53,-2 5 0,-5-1 1,1 9-1,6 7-4,8 9 1,-1 10 0,8 10-1,4 12 16,4 12 0,12 15 0,1 11 0,5 8 247,7 7 1,10 13 0,11 3 0,5 5-99,6-1 1,8 2-1,7-8 39,9-3 1,4 0 0,11-9 0,0-4-1,0-8 16,1-9 1,9-14 0,-8-14-1640,2-6 1,2-11-1,3-11-833,6-7 0,8-9 1,-1-4-1</inkml:trace>
  <inkml:trace contextRef="#ctx0" brushRef="#br0" timeOffset="423184">5801 15183 12211,'8'12'0,"-1"1"0,-2-1 485,-2 1 0,-3-7 0,-5-1 0,-6-4 0,-6-1 0,-2 0 1,-5 0 1111,-4 0-1419,-3-6 0,-12 0 0,-4-7 0,-6 1 0,-6-2 1,-5-1-1,-5-3 0,-5 0 0,-12-2 1314,-11 1-1437,45 11 0,-1 1 0,-7-2 0,-2 0 0,-1 2 0,-2 1-52,-3 0 1,-2 0 0,-6-2 0,-2 1 0,-8 0 0,-2 0-1,-3 1 1,0 1 0,-2 0 0,1 0 85,0 2 1,1-1-1,-1-1 1,0 1-1,9 1 1,2 2-1,4-1 1,2 1-11,5 0 1,3 0 0,8 1 0,2 0 0,-38 0 0,13 2 77,13 2 1,9 3 0,15 4-198,3-3 1,8 3-1,3-2 2,5 2 0,0 0 0,8-3 0,0-3 0,0 0 0,3-1-96,1-1 0,2-2 97,-1-1 0,5 0 0,-1 0 367,0 0 808,3 0-1064,1 0 0,5-1-202,0-4 0,1 3 0,3-7 175,5 0 1,-3-2 0,3-2-1,-1-1 1,0-2 135,1-5 0,-1-8 0,4-6 0,1-3 36,-1-4 0,1-16 0,1-4-111,2-8 0,-2-15 1,4-3-1,-2-6-69,-7 44 1,-1-1 0,9-46 0,-10 47 0,-1 0 0,10-49-38,0 7 0,1 12 0,-5 8 0,-1 6 78,-2 5 1,0 17-1,-5 4 1,-1 8 0,-1 8 81,-2 6 1,0 9-99,0 0 0,0 8-833,0 1 0,-6 0-771,-2 4 1119,2 3-2037,1-6 0,10 5 1,2-6-1</inkml:trace>
  <inkml:trace contextRef="#ctx0" brushRef="#br0" timeOffset="424516">2156 12882 8355,'0'13'-1026,"-5"-2"1087,-4-3 0,5-4 1,3-8-1,5-4 578,3-3 0,-3 3 0,4 1 265,2 1 1,-5 1 469,0 0 1,-4 3-1181,-1-7 0,-1 7 1,-4-4-1,-3 2-74,-3 0 1,-3 0 0,-2 2 0,-5-1-189,-3-1 1,-5 2-1,-1 7 1,-2 6-121,-2 4 1,-1 7 0,2 1 347,4 4 0,8 1 1,5 5-1,2 3 1,3 3-152,2 2 1,4 5 0,6-5 299,3-1 1,7-3-1,7-5 1,3-7 0,4-8-147,3-8 0,6-3 0,1-6 0,3-1-788,4-4 0,-1-6 0,-3-5 0,-1 1-938,0 1 1,-3 3 0,-3 2 415,0 5 0,-8-3 0,-5 0 1</inkml:trace>
  <inkml:trace contextRef="#ctx0" brushRef="#br0" timeOffset="424891">2616 12634 8355,'7'-13'1559,"-3"6"-1013,-8 3 0,1 3 1,-3 2-1,0 3-84,3 5 0,-2 3 0,-1 5 0,1 5-273,-1 5 0,-2 1 1,2 4-1,1 0 1,-1-1 22,3 4 0,1-3 1,-1-1-1,-1 0-5,1-4 1,3-6 0,3-3 0,2-3-76,2-2 0,2 2 0,4-8 0,3 0-45,0-3 0,5-3 0,-3-2 0,1-3-196,3-4 0,0 1 1,1-2-1,-3 1-493,2 1 1,-2-4-1,-1 4 1,-1-1 272,-3 0 1,-1 3 0,-1-1-1699,-1 0 0,0 0 1068,1 2 0,-1-3 0,1-5 0</inkml:trace>
  <inkml:trace contextRef="#ctx0" brushRef="#br0" timeOffset="425567">3114 12596 8355,'0'-12'1196,"0"12"1,0 7 0,0 8 0,0 4 0,1 5-977,3 4 1,-2-1 0,2 5 0,-3-2-145,-1-2 1,4 1 0,1-3 0,-3-4-65,0-2 0,2 0 0,0-3-113,-1-2 1,0-2-253,1-5 444,-3-3-126,5-5 145,-6 0 0,0-5-92,0-3 0,0 1 1,0-2-1,0 0 1,-2-2-7,-2-2 0,3 1 0,-5-2 0,2-1-58,0-2 0,-4-5 0,3 1 0,1-2 82,-1-2 1,3 0 0,-2 0 0,3 0 33,1 1 1,0-5 0,0 0 0,0 1 40,0 2 1,5 1 0,4 0-1,2 0 29,1 0 1,1 4 0,-1 2-187,0 1 1,5 3-1,0 5 1,-1 3-111,2 2 0,-4-1 1,3 4-1,-4-3 9,0 3 1,-1 2 0,1 4 0,-2 4 0,-2 3 39,0 2 1,-6 3 0,1 2 0,-4 1 102,-4 4 0,-2-4 0,-4 2 0,2-1 19,-2 0 0,-1 2 0,-1-6 0,-1 0 145,1-3 0,4 0 0,-1-1 454,0 1-285,3-6 0,2-2-45,8-5 0,3 0 0,7 0 0,3 1-86,3 4 0,4-4 0,2 5 0,2-1-33,1 3 0,0-1 0,-4 2 0,-1 0 0,1 2-251,0 2 0,-1-1 1,-4 1-1,-2-1 1,-1 2-1690,0 2 1,-2-2 0,-6 3 521,0-3 1,-5-1-33,4 4 0,-5-3 0,2 4 1</inkml:trace>
  <inkml:trace contextRef="#ctx0" brushRef="#br0" timeOffset="427314">1522 10010 8606,'0'-12'0,"0"-1"0,-2 2 367,-2 3 1,3 4-1,-3 9 1,2 8-1,1 6 1,-2 6-1,-1 5 1,0 6-1,0 6 1,-2 3-102,-1 6 0,3 10 1,-4 12-1,-1 7 1,1 12-234,4-43 0,0 2 0,-1 3 0,0 2 0,-2 8 0,-1 3 0,-1 3 0,0 2 0,0 4 0,0 0 4,0 5 0,0 1 1,-1 0-1,-1 1 0,2 5 1,0 2-1,0-3 1,0 0-128,0-2 0,0 0 0,1-4 1,0 0-1,2-6 0,1 0 1,0-4-1,0-2 96,1-6 0,0-2 1,2-2-1,1-2 1,-3 41-1,3-7-27,1-5 1,0-9 0,1 1 0,2-8 53,1-8 0,6-1 0,-4-8 1,3-5-54,-1-5 0,0-4 0,5-4 0,-1-1 17,1-5 0,-1-3 1,1-3 16,-1-2 1,-4 1-1,1-7 1,0-2 39,2-3 1,2-8-1,-1 2 1,1-2-1,0-2 95,4 0 1,1-6 0,5-2 0,1-3 79,2-1 0,7-5 1,2-1-1,4 0-150,2 0 0,10-4 0,0 3 0,6-2-56,7 0 0,1 0 0,8-3 0,4-1-45,3 0 0,5-6 0,6-2 0,-44 16 0,0-2-7,0 1 0,0-1 0,5 0 1,0 1-1,-2-1 0,-1 0 0,0 1 1,-1-1 19,0 0 1,1 1 0,43-15 0,-8 2-183,-1 5 1,-11 0 0,-1 9 0,-6 2 121,-3 1 1,-4 3 0,-3 1-1,-4 4 1,-6 0 0,-5 3 1,-3 2 0,-1 1-1,-4 0 45,-7 0 1,-2 0 0,-6 0 0,-2 0 218,-1 0 0,-2 0 63,1 0 120,-7 0 196,0 0-620,-6 0 414,0 0-315,6 0 1,-4-4 0,5-2-1,0-1 1,-1-2-4,-1-2 1,3-2-1,-2 1-100,1-1 1,-4 1-1,1-1 1,-1 1 40,1 0 1,-3-1 0,3 1 0,-2-2 39,-2-3 1,0-2 0,0-7 0,0-2 47,0-1 1,0-10 0,0 1-1,0-5 55,0-4 0,0-3 1,0-4-1,1-5 64,3-6 0,2-6 1,3-7 4,0-5 0,-1 0 0,4-4 0,1-9-203,-7 44 1,0-1-1,1-1 1,-1-1 0,0-4-1,0-2 1,0-1 0,1 0-1,-2-3 1,1 0-220,-2-3 0,0-1 1,1 1-1,0 1 0,-2 0 1,-1 1-1,1 0 1,0 1 40,-1 1 1,1 1 0,2 3 0,0 2 0,-2 6 0,1 2-1,4-45 63,0 8 1,1 2 0,3 11-1,-1 5 48,-3 4 0,2 4 0,-4 3 1,-1 5 120,1 6 0,2 0 1,-4 6-1,-1 2 136,-2 5 0,-1 3 0,0 8-5,0 2 0,-5 3 1,-5 6-119,-5-1 0,1 6 0,-4 3 0,-1 4 16,-6 4 1,-1 1 0,-8 6 0,0 2-1,-3 3 92,-5 2 1,1-3 0,-8 4 0,-2 0-178,0 1 0,-10-5 0,-2 3 1,-5 0-12,-4 3 1,-11 2-1,-5 3 1,-6 2 37,43-14 0,1 1 1,-1 2-1,-1-1 0,-2-1 1,-2-1-1,0 0 0,1 0 64,3-1 0,-1 0 0,-1-2 0,1-1 0,-44 9 1,4-1 203,7-3 0,-1-1 1,14-3-284,1-2 1,5 0-1,9-5 1,4-1-351,2-2 1,12-1 0,6 0 0,5 0 0,7 0 82,2 0 0,4 2-3364,3 2 1710,6 8 0,-4 8 0,4 5 1</inkml:trace>
  <inkml:trace contextRef="#ctx0" brushRef="#br0" timeOffset="428121">1447 11353 9403,'-19'-6'0,"2"-2"0,3-2 1275,2 2 1,4-2 0,1 5-976,1-2 0,2 3 1,5-3-1,4 1-123,3 4 1,8 0 0,5 4-114,3 2 0,0 3 1,3 5-1,0 1 0,4-1-127,1 0 0,-3 1 1,2-1-17,0 1 1,-4-5 0,-4 0 0,-4 2-1,-1 0-81,-3-2 0,-5 3 0,-3-3 169,-2 3 0,-6 7 0,-9 3 0,-5 4 0,-7 3 55,-6 1 0,-4 5 0,-5-2 12,0 0 1,1 2 0,1-5 0,3-3-1,3-2-178,6-3 0,-1-6 1,9 1-1043,4-2 1,6-3-487,9-2 0,8-4 0,8-5 1</inkml:trace>
  <inkml:trace contextRef="#ctx0" brushRef="#br0" timeOffset="428586">875 11714 6717,'-4'0'1635,"6"-2"-875,10-2 1,10 1 0,3-5-1,6-3 1,7-4 0,2-5-823,1 1 0,2-3 1,-3 7-1,3 4-1672,1 5 0,2 5 0,4 1 1</inkml:trace>
  <inkml:trace contextRef="#ctx0" brushRef="#br0" timeOffset="477261">3313 14387 8355,'0'-12'-1638,"0"-1"1675,0 1 1,4 3 0,0 1-1,-1-2 1,0 1 0,-1-1-1,4 2 409,1-2 0,-3-1 0,4-1-175,2-1 1,-4 5 0,-1 1-70,1 1 0,-4 4 0,5 6-4,-1 4 1,-1 9 0,-2 5 0,3 5 145,1 7 0,-5 10 0,4 10 0,-2 12 97,0 10 0,0 7 0,-4 8 0,-1 4-283,-3 4 1,1-49-1,-1 0 1,-10 46-76,-3-11 1,4-3-1,-4-9 1,3-8-13,2-8 0,-1-6 0,1-3 1,1-2-1,1-3-520,2-1 0,5-4 0,-1-1 1,3-7-727,1-3 0,0-7 0,0 0-1184,0-2 1962,5-7 1,2-6 0,5-5 0</inkml:trace>
  <inkml:trace contextRef="#ctx0" brushRef="#br0" timeOffset="478102">3375 14275 6330,'-12'-5'-81,"5"2"609,3-6 0,4 3-427,4-3 0,3 4 0,6 3 0,3 0 0,2-3 0,1 3 0,3 0 0,2 1 28,0-3 1,5 2 0,2-3 0,-1 1-135,1 0 1,7-6 0,0 3-1,-1-1-59,-2-1 0,3 3 1,-3-4-1,-2 3-19,-1 1 0,-3-2 0,-6 4 1,-2 1 55,-4 2 0,-4 1 0,0 0-33,-1 0 0,1 0 0,-2 1 45,-3 3 0,-2-1 0,-6 5 85,0 2 0,0 1 0,0 2 1,-2-1 93,-2 0 1,3 5-1,-3 1 1,2 1-88,2 3 0,0 3 1,2 4-1,0 4 31,2 3 1,2 7-1,-3 4 1,2 6 38,2 5 1,-4 3 0,1 2 0,-2 2 1,-2 1 1,0-1 0,0-7-42,0-4 1,0-3-1,0-1 1,0-2 0,0-1-4,0-1 1,0-5-1,0 2 1,0-3-115,0-4 1,0-7 0,0 0 0,0-2-85,0-3 0,0 1 0,1-1 0,2-2 23,1-1 1,1-5 0,-2 4 0,3-1 5,1 0 1,-5-4 0,4 3 0,-2-1 18,0 0 0,4 0 0,-3-1 0,-1 0-154,1-1 0,-3-1 1,2-1 182,-3-1 468,-1-5-315,0 4 0,-5-10 0,-4 4 0,-2-4-96,-1-1 0,-1 0 0,0 0 0,-3 0-24,0 0 0,-5 0 0,3 0 0,-3 0-194,-5 0 1,0-1 0,-7-2 0,-2-1 193,-1 1 0,-3 2 0,-1 1 0,-2 0 82,-3 0 0,5-2 0,-1-1 1,2-1-206,2 2 0,5 0 0,3 2 1,4 0-142,4 0 1,-1 0-1,6 2-332,0 2 1,4-2 0,4 7 0,4 0 212,2 2 0,-3 7 0,-2 2 0</inkml:trace>
  <inkml:trace contextRef="#ctx0" brushRef="#br0" timeOffset="479198">3860 14661 8355,'0'8'11,"0"0"0,0 2 1,0 1-1,2 3 1,0 1-1,2 1 1,-1 1-1,-1 0 1,-1-1 335,3-1 1,-2 3 0,2-1 0,-3-2 0,0-2 272,4-5-448,-4 3 0,4-11 0,-5 0-209,0-7 0,0-10 0,0-3-9,0-4 1,0-2-1,0-3 1,-1-4-1,-2-2 96,-1 2 0,-4-1 1,4 5-1,0 1-173,-2 2 0,5 2 1,-3 3-121,2 5 148,2 2 1,6 7-1,2 4 1,3 5 88,1 2 1,5 10 0,0 0 0,-1 2 60,2 2 0,-3 3 0,5-3 1,-2 0 52,-3 0 1,-3 2 0,-3-2 0,-5 0 68,-3 0 0,-1-1 0,-1-5-26,-3 1 0,-7 1 0,-7 1 0,-2 1-190,-2 0 0,3-4 0,-1-2 0,1-2 0,1 0-455,0-1 0,2 3 0,5-5-507,2 2 110,-2-4 0,4 8 0,-5-4 0</inkml:trace>
  <inkml:trace contextRef="#ctx0" brushRef="#br0" timeOffset="479637">3549 14561 7460,'-12'-5'668,"1"5"-485,2 6 0,4 5 0,5 2 1,0 1-1,0 2-21,0 5 0,0 3 0,1 0 0,2 0 0,3-2 1,0-3-1,4-1 0,1-2 12,2-3 1,-1-6-1,1-3 1,-1-2-14,0-2 1,1-2-1,1-3 1,-1-6-215,0-4 1,2-6 0,-8 3-1,0 0-152,-3 0 0,-3-4 1,-1 1 43,0-2 0,-5 3 1,-3 2-1,-5 2-74,-3-1 1,0 5 0,-3 5 0,1 1-106,3 4 1,-3 0 0,0 4 0,0 2-1,0 4-38,3 3 0,5 6 1,3 1 197,2 1 1,1 2 0,4 4 0</inkml:trace>
  <inkml:trace contextRef="#ctx0" brushRef="#br0" timeOffset="479930">3537 14735 7950,'0'13'0,"1"0"0,3 3 526,5 0 0,3 2 0,3-1 1,3 3-369,2 4 0,-4-3 1,5-1-1,1 2-620,1 2 0,4 1 0,0 1-430,2 3 0,0-3 0,-4 5 0</inkml:trace>
  <inkml:trace contextRef="#ctx0" brushRef="#br0" timeOffset="480647">4097 15419 7641,'0'-12'518,"0"3"0,-2 2 1,-2 2-286,-4 2 1,-2 7-1,0 3 1,2 1-251,-2 1 0,-5-1 1,-1 4-1,-1 1-59,-1-1 0,4 1 1,-4-2-1,2-3 120,-1-4 0,0 2 1,5-2 33,0-1 291,-1-2 69,1-1-354,5 0 0,3 0-34,8 0 0,3 1 0,5 2 0,-1 3-1,-2 1 0,2-3 0,-5 4 1,3 0 19,-1-1 1,-1 4-1,3-2 1,-2 2-1,3 0 14,4-3 0,-1 3 0,3-4-291,-4 0 0,4 4 1,1-3-1,0 3 0,0 2-758,-3-1 0,-1 1-2,-2-1 0,-1 2 643,-2 2 1,2-2-1,-4 4 1</inkml:trace>
  <inkml:trace contextRef="#ctx0" brushRef="#br0" timeOffset="481282">4047 15543 8355,'-7'-1'107,"3"-3"1,4-3 0,4 0 0,4 3-1,5 3 1,3 1 105,5 0 1,-2 5 0,2 2-1,1 1 1,2-1 0,0-1-96,1-4 1,0 0 0,0-2-1,0 0-58,0 0 1,-4 0-206,-1 0 0,0 0 139,0 0 0,-3 1 0,-7 2 122,-2 1-187,-5 0 1,2-2 41,-5 2 0,0-1 0,0 5 23,0 2 0,0 1 0,2 1 0,2 0 0,3 2 1,1 3-100,0 4 0,-1 3 142,1 5 0,4 3 1,-6 7-1,1 1 1,-3 1-1,-1 1 242,1 1 0,-2-5 1,1 5-152,-6 0 1,0 1 0,-5 6-127,-2 0 0,-5 5 0,-2 2 0,1-1 0,-1-3 126,1-6 1,-1-4 0,6-6-798,3 0 0,2 2-578,6 2 1,11-2 0,3 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05T17:52:22.712"/>
    </inkml:context>
    <inkml:brush xml:id="br0">
      <inkml:brushProperty name="width" value="0.06048" units="cm"/>
      <inkml:brushProperty name="height" value="0.06048" units="cm"/>
      <inkml:brushProperty name="color" value="#FF0000"/>
    </inkml:brush>
  </inkml:definitions>
  <inkml:trace contextRef="#ctx0" brushRef="#br0">6099 17172 8358,'0'-12'0,"2"-1"0,0 1 0,4 0 0,-1-1 0,2 1 0,-1-1 183,-1 1 0,4-1 0,-4 1 1,1 0-1,1 1 0,-2 1 505,1 2 0,3 1-553,0-2 0,-4 9 0,-1 10 0,-2 4 8,-2 2 0,0 11 0,0-1 0,0 4-98,0 5 0,-2 6 0,-2 5 1,-4 2-9,-3 2 1,-2-4 0,1-1 57,-1 2 0,1-4 0,1-2 0,1-3 0,3-4-3,2-1 1,-3-6-1,3-1 1,3-5-140,0-3 1,2 0-1,2-5 1,0 1 147,3-3 1,6-7 0,0 1 0,5-4 46,4-1 0,0 0 0,7 0 0,2-1-70,4-4 0,-1-3 0,1-7 0,0-2-29,-1 2 1,4 1 0,-5 2 0,1 1-650,-3 3 1,-2 2 0,-4 6 0,-1 0-1206,-1 0 1,-6 0 1137,2 0 0,2 6 0,0 0 0</inkml:trace>
  <inkml:trace contextRef="#ctx0" brushRef="#br0" timeOffset="580">6746 17322 8355,'-6'-5'124,"5"3"1,5 3 210,3 6 1,-4 5 0,2 5-1,0 4-117,-1 2 0,0 6 1,-4 2-1,0 0 15,0 4 1,0-3 0,0 1 0,0 0-145,0-1 0,0-3 0,0-8 0,0-5-117,0-2 0,0-2 0,-2 1 1,0-1 212,-2 1 1,-2-6-78,2-3 1,-2-10 0,-2-8 0,3-8-173,-1-5 0,5-8 0,-4 1 36,4-7 1,1 1 0,0-5 0,0-2-1,1 0 51,4 1 1,2 2 0,5 5 0,2 1-158,2 2 0,0 7 0,3 0 0,0 4 174,1 4 0,0-1 0,4 4 0,-3 0 58,-5 0 0,2 6 0,0 5 0,0 1-243,0 4 0,-3 2 0,-6 4 1,-4 5-106,1 7 1,-5-1 0,3 5 0,-4 3 205,-4 0 0,-3 2 0,-7 0 0,-1-2 229,-2-2 1,-2 1-1,0-4-82,-6 1 0,3-3 1,4 0-1,1-2 1,1-2-26,0 1 1,3-1 0,2 2 0,1 1-73,2 2 1,5-1 0,-1-3 0,2-1 351,2 1 1,2 1 0,2 1 0,5 1-37,7 0 0,-1 2 0,6 0 0,4-1-88,6 1 1,-3 3 0,5-3 0,-4 1-351,0 4 0,-3-3 0,3 4 1,-4 2-3829,-4 0 2501,3 6 0,-11 5 0,5 8 1</inkml:trace>
  <inkml:trace contextRef="#ctx0" brushRef="#br0" timeOffset="3843">8375 17135 8355,'-5'-12'67,"4"3"1,-4 1 82,4-2 1,1 3 0,-1 1-39,-4 0 0,3 2 0,-7 5 19,0 3 0,-2 7 0,-2 7 1,-1 2 85,-2 2 0,2 7 0,-4 4 0,1 6-39,1 6 0,-1 2 0,5 11 0,-1-1-147,1-5 0,5 1 1,3-12-1,3-2 12,1-4 1,5-6 0,3-7 0,5-4 55,3-4 0,0-5 0,4-9 1,2 0-50,2 0 1,2-5-1,2-5 1,1-7-82,-1-7 1,-2-3-1,-1-7-16,0-5 1,-6 0-1,-3-6 1,-2-4 0,-3 0 45,-2-1 1,-4-3 0,-5 9 0,-3-1-3,-5-1 1,0 7-1,-9 2 1,2 5 4,-2 2 0,4 11 0,-4 2-610,3 10 0,2 7 0,-1 6 0,1 6-339,-1 7 0,1 16 0,0 4 1</inkml:trace>
  <inkml:trace contextRef="#ctx0" brushRef="#br0" timeOffset="4172">8736 17496 8007,'0'12'124,"0"2"0,2 1 273,2 2 1,3 9 0,5-1-1,0 1-250,1 0 0,1-1 1,1 0-1,3-1-343,1-4 1,-2 4 0,2-5 0,-1 0-631,-3-2 1,3 0-1,-1-4 465,-2-2 1,-1-1-1,-2 3 1</inkml:trace>
  <inkml:trace contextRef="#ctx0" brushRef="#br0" timeOffset="4465">9109 17496 9104,'-5'-3'171,"-3"3"0,-4 12 0,-1 2 0,-3 3 53,0 1 1,-9 7 0,3-3 0,1 0-178,2 1 1,-2 1 0,3 1 0,0 1-363,0 3 1,2-3-1,5 5 1,1-2-658,2 0 1,5 11-1,-3-2 1</inkml:trace>
  <inkml:trace contextRef="#ctx0" brushRef="#br0" timeOffset="4875">9483 17322 8355,'0'12'-60,"0"5"1,0 1 0,1 1 310,3 3 1,-3 3-1,4 3-56,-4 1 1,-1 6-1,0 0 1,-1 2-1,-2-2 7,-1-3 0,-5-1 0,5-4 0,1-4-492,2 1 0,1-11 1,0 0 254,0-2 1,0-7 0,0-5 254,0-10 1,0-7-1,0-9 1,0-2-413,0-4 0,0-8 0,-1-5 0,-2-2 4,-1-2 1,-6 0 0,3 2-1,0 1 450,3 1 1,3 11 0,2-3 5,3 2 0,5 6 0,7-1 0,4 4 1,0 1-47,1 2 0,4 3 0,4-1 0,-1 3 173,-2 1 1,3 3 0,0 6-848,-2 5 1,-4-1 0,-3 1 0,1 2 0,0 4-375,-1 2 0,-3 5 1,2 0-1,-1 2 321,-2 1 0,-3 6 0,0 2 1</inkml:trace>
  <inkml:trace contextRef="#ctx0" brushRef="#br0" timeOffset="5184">9420 17508 8355,'-7'-5'2013,"2"3"-1602,5-9 0,10 4 0,3-4 1,5 2-250,4 0 0,6 1 1,2-3-1,1 1-487,-1 2 0,3 5 0,-2-2 0,1 0 0,4 1 0,2 2 0,5 0-839,1 2 1,2-5 0,4-2 0</inkml:trace>
  <inkml:trace contextRef="#ctx0" brushRef="#br0" timeOffset="6990">10241 17284 7509,'2'13'106,"0"-1"1,3 2 0,-3 1-1,0 3 1,-1 3 0,2 4 544,1 2 1,0 8 0,-5-2 0,-2 2-283,-1-2 1,-4 3-1,2-5 1,-1 1-305,-3-3 1,5 0-1,-1-3 1,2-3-193,0-4 0,0-2-495,4-5 1,-4-8 384,0-8 1,-2-4 0,3-14 0,-1-3 69,1-3 1,-2-6 0,1 0 262,1-2 0,0-1 0,0 0 0,-1-2 136,2-2 1,0 5-1,4-3 1,2 2-1,4 4-99,3 1 0,2 3 0,0 5 0,3 4-89,0 3 0,1 3 0,-3 2 0,2 1-367,5 2 1,-2-2-1,3 4 1,2-1-155,-1 0 1,9 5-1,-8-1 1,-2 3-164,-4 1 1,0 0-1,-2 0 400,-1 0 0,-1 11 0,-1 2 0</inkml:trace>
  <inkml:trace contextRef="#ctx0" brushRef="#br0" timeOffset="6991">10117 17533 8355,'-13'-6'1228,"1"0"1,5-3-848,3 1 0,3 4 0,3-3 0,7 0-296,7 0 0,8 3 1,3-4-1,5-2-115,4-1 0,0 3 0,8 1 0,0 1 0,-1 3 0,2 2 0,-3 1-1654,1 0 1,-1 6 0,-5 0 0</inkml:trace>
  <inkml:trace contextRef="#ctx0" brushRef="#br0" timeOffset="6992">10863 17334 8355,'-7'1'320,"3"4"279,3 3 0,5 7 1,1 3-214,2 1 0,-3 3 0,3 7 1,0 3-1,-1 1-287,-1 1 0,1-3 0,-3 4 0,1-3 0,-1-2 0,-2-2 0,-1-3 1,0-5-802,0-3 1,0-3 75,0-2 0,-1-5 277,-4-3 1,0-9-1,-5-8 1,2-5-143,-2-1 1,-1-9-1,-1 2 1,-1-4 240,1-5 0,1-1 0,1 0 492,2 3 1,5-1-1,-1 5 1,3-1 82,1 0 1,5 4 0,3-3 0,5 3 0,2 2 76,2 3 1,5-2 0,-2 4 0,4-1-47,1 4 1,0 2-1,0 1 1,-1 1-546,1-1 0,0 1 0,0 1 1,1 1-321,3 2 0,-2 5 1,2-1-1,-4 3-252,-5 1 1,0 1 0,-7 3 443,0 5 0,2 7 0,-8 3 1</inkml:trace>
  <inkml:trace contextRef="#ctx0" brushRef="#br0" timeOffset="6993">10851 17508 8355,'-13'0'0,"1"0"958,-1 0 0,7-1-574,1-3 0,7 1 1,6-4-1,7 1-158,3 4 0,10-4 0,-2 2 0,3 1-390,2 2 1,7 1 0,-2 0-1,0 0 261,-1 0 0,-2 0 0,4 0 0,-1 0-1775,-3 0 0,3 5 0,-4 2 0</inkml:trace>
  <inkml:trace contextRef="#ctx0" brushRef="#br0" timeOffset="6994">11498 17334 8285,'8'0'356,"0"0"1,-1 6-1,3 3-114,-2 6 1,-4 1-1,3 4 1,0 4-1,-1 2 1,-1 4 0,-2 2-1,-2 3 1,-1 1 49,0 1 0,0-1 0,0-3 1,0-4-401,0-3 1,-4-6 0,0-4 92,1-2 72,2-7 0,2-13 1,2-10-1,1-6-263,-1-3 0,-2-5 0,-1-5 0,-1-4-224,-3-2 1,-3-9 0,-4 3 0,1 2 271,2 0 1,5 4 0,-1 5 202,2 3 0,2 1 0,0 4 0,2 1 26,2 3 1,3-1 0,5 6 0,2 0 0,1 2 86,2 3 0,5-1 1,-1 1-1,2 5-189,2 2 0,4 3 1,2 2-1,0-1-329,4-1 1,-5 2 0,1 4-1,-4 4-546,-2 1 0,3 1 493,-7 4 1,-3 6-1,0 2 1</inkml:trace>
  <inkml:trace contextRef="#ctx0" brushRef="#br0" timeOffset="6995">11597 17496 8355,'-7'-6'0,"-2"-1"1218,4-5 0,1-1-440,4 1 1,3-1 0,4 1-556,5 0 0,10-5 1,3 0-1,7 2-548,4 1 0,7 2 0,2 1 0,4 3 0,1 4 0,-1 2 0,1 4 0,-1 2-2736,-4 4 2404,-2 9 1,-6-4 0,1 5 0</inkml:trace>
  <inkml:trace contextRef="#ctx0" brushRef="#br0" timeOffset="7432">12256 17210 8044,'9'0'776,"-1"2"0,0 5 0,-1 7 1,-3 3-53,-2 1 0,-1 4 1,2 0-1,1 4-529,-1 3 0,-2 2 0,-1-2 1,-1 2-265,-3 1 1,2 3 0,-2-6 0,1-2 76,-1 0 0,3-4 0,-3-2 0,2-3-499,2 0 0,0-9 0,0 4-754,0-2 0,2-6 0,2-2 905,4-6 1,-1-9 0,0-10 286,-2-6 0,4-1 0,-5-7 1,-3-4 164,-4-3 1,-3-4-1,-6-4 1,4 0-1,4 3 265,3-1 1,1 5-1,0 0 1,1 3 233,3 5 0,3 1 0,6 9 1,-1 4-353,0 2 0,6 4 1,2 5-1,0 1-456,1 2 0,-4 5 1,4-1-1,-1 3-464,0 1 1,2 1-1,-4 3 1,0 4 34,0 3 1,0 2 0,-3-1 0,0 2 115,-4 3 0,1-4 0,-5 5 1</inkml:trace>
  <inkml:trace contextRef="#ctx0" brushRef="#br0" timeOffset="7626">12219 17496 8355,'6'-28'1636,"3"5"-931,6 3 0,9 4 0,8 3 0,2 1-569,5-1 0,9-2 0,-1 1 0,0 3 0,0 2 0,-2 2 0,-4 3-1293,-2 2 1,-2 4 0,-1 2 16,-3 4 0,-2 3 0,-7 1 0</inkml:trace>
  <inkml:trace contextRef="#ctx0" brushRef="#br0" timeOffset="8249">13003 17160 9054,'0'12'351,"0"6"1,0 3-1,0 4 91,0 4 0,0-1 0,0 5 0,1 1 16,3 2 0,-2 3 1,2 0-1,-3-1-380,-1-2 0,4-7 0,0 0-59,-1-3 0,-1-6 350,-2-4-506,0-7 1,0-13 0,-2-10-1,-2-6-236,-4-6 1,1-4-1,-1-9 1,-2-1 167,-1-1 1,3-6 0,-1 2 0,1 2 426,1 6 0,-3-3 0,6 7 0,1 3 87,2 2 1,2 7-1,4 2 1,3 1-191,3 3 1,7 1 0,3 3 0,3 1-85,6 2 0,0 4 0,4-3-457,0 1 1,-1 2 0,4 4 0,0 2-234,1 2 0,-6-3 0,-2 3 0,-2-1 0,-2 0-627,-3 1 1,-6 1 1043,0 0 1,-9 1-1,-3 7 1</inkml:trace>
  <inkml:trace contextRef="#ctx0" brushRef="#br0" timeOffset="8250">13065 17421 8355,'0'-19'0,"1"2"1265,3 3 0,5 6 1,9 0-890,7-2 1,-1-1 0,8 0 0,1 1 0,3 3-1022,-1 2 0,6 1 1,-5 4-1,0 0-786,-1 0 1,-2 5-1,4 2 1</inkml:trace>
  <inkml:trace contextRef="#ctx0" brushRef="#br0" timeOffset="10673">13575 17993 6717,'-8'0'-186,"-1"0"1,8 0 557,1 0 1,1 0-1,8 0-22,0 0 1,-2 0 56,1 0 0,1 4-152,3 0 1,-1 6 0,-1-3 0,-2 1 0,0 0 136,-1 2 0,4-3 0,-2 0-381,2-1 1,-3 2-1,0-4-121,2-1 1,1-2 0,2-1 17,-1 0 0,0-1 0,1-2 0,-1-3 0,1 0-129,-1-4 1,1-1 0,-1-2 143,1 1 1,-1 4 112,0-1 1,1 8 0,-2 1-1,-1 7 120,-2 4 0,-1 5 0,2 1 0,0 0 125,0 1 0,2-5 0,2 4 0,-1-3-23,1-2 0,-1-5 1,1-3-1,-1-2-47,1-2 1,3 0 0,1 0-251,-2 0 1,-1-4 0,-2-2 0,1-1-89,-1-3 0,0-1 0,0-2 0,-3-3 0,-2 0-258,-1 1 0,3 1 282,0 1 0,-2 6 1,1 5 209,1 4 0,3 5 0,1 6 1,3-1 229,0 1 1,10-2 0,-1-3 0,3-4-37,2-2 0,6-2 0,6-2 0,-2-2-185,-1-4 1,1-7 0,-2-3-1,-3-2-195,-3-2 0,-5 0 1,-5 0-182,-1 1 0,-6 2 0,1-3 0,-7 2-368,-5 2 0,-2 2 0,-2 3-902,0 1 1,-11 0 0,-3-1 0</inkml:trace>
  <inkml:trace contextRef="#ctx0" brushRef="#br0" timeOffset="13868">14197 17110 8611,'-7'-5'493,"0"3"0,4-3 1,-1-1-272,1-2 0,2-3 0,1-2-270,0 1 1,-4 0 0,-2-1 32,-1 1 1,-1 3-1,-4 3 1,-1 0-30,1 3 1,-2 2 0,-1 2 0,-3 3 94,-2 5 1,0 2 0,-4 3 0,2 2 121,1 5 0,2 2 0,-2 2 0,5 0-71,2 0 1,1 3 0,2-2 240,3-3 0,3-2 0,6 0 0,3-3 0,6-3-145,5-3 1,3 2 0,5-10-1,2-1-240,6-2 1,3-2 0,4-3-1,-1-6-354,0-5 1,-1 0-1,-3-4 1,-4-1-5,-2 1 1,-4-1 0,-2-2 0,-5 3 122,-2 1 1,-6 1 0,-1 5 660,-1 0-213,-2-1 0,-8 8 0,0 5 141,1 7 0,-3 9 1,2 5-1,2 4 1,-1 4 2,-1 4 1,2 8 0,-2 5 0,3 2 94,1 2 0,0 0 0,0 0 0,1-2-474,3-3 0,3 4 1,6-4-1,-1 4-1172,1 1 0,-1 5-471,0 3 0,6 8 0,2 3 1</inkml:trace>
  <inkml:trace contextRef="#ctx0" brushRef="#br0" timeOffset="30760">14470 16787 8023,'-12'0'-1285,"5"-6"1363,3-2 1,-3-3 0,0-1-1,-1 1 1,0 1 0,-2 2 0,-3-2-1,-2 0 1,-3 1 30,-1 0 1,-3 6 0,-6-2 0,-2 1 0,-2-2 0,-4 1 0,-3-2 69,-2 0 1,-6 3 0,1-4-47,-2-2 0,-3-1 0,-2-2 1,-3 1-1,-5-1-90,-7 1 0,-1 0 1,-6-1-1,-5 1-55,-4-1 1,-12 1-1,46 6 1,-2-1-1,-2 2 1,-1-1-26,1 2 0,-1 0 1,-6-2-1,0 1 0,1 1 1,-1 1-1,-3-1 0,-1 0-49,-2-1 0,0 2 1,-2 1-1,-2 1 1,-2-1-1,-1 1 1,-5 2-1,0 2 83,-2 3 1,0 1-1,2-1 1,1 1 0,-1 3-1,2 1 1,0 0 0,1 0 4,4 1 0,-1 0 0,-1-2 0,2 0 0,10 0 0,1-2 0,-1 0 0,1 0 35,0-2 0,0-1 0,6-1 0,1 0 0,0 0 1,0 0 66,3-1 1,0-2 0,-40 1 0,1-2 0,0 0 0,3 0-41,3 0 0,-1 0 1,7 1-1,2 3-54,4 5 1,4 3 0,7 3-1,3 2-23,4-2 0,3 4 1,1 2-1,2 3-46,2 0 0,2 1 0,4 0 0,-1 1-5,1 3 1,-5-1-1,0 5 1,-2 0 179,1-1 0,-2-1 1,2-7-1,-1 0-34,2-3 1,-4 2 0,4-4-1,-2 2 81,1 0 1,3-6-1,6 2-113,-1-3 0,1 2 0,0 2 0,-3 1 0,-2 2 23,1-2 0,-2 4 0,13-7 0,-1 1-121,1 1 1,1-3 0,2 6-1,1 1 40,1 1 0,-2 1 0,7-2 0,1-1-61,2 1 1,5 1 0,4 2 0,4 1 91,2 3 1,2-2 0,3 3 0,5 0 109,9 3 0,6 2 1,8 0-1,6-4 23,7 0 0,14 2 0,6-3 0,5 1-52,7-1 0,11-1 0,-38-16 0,2-1-95,1 1 0,2-1 0,5-2 0,1-1 0,3 0 0,1-1 0,5-1 1,0 1-1,2-1 0,1 1-70,-2 0 1,2 1 0,3 1-1,1 0 1,-6-1 0,-1-1 0,1 0-1,0 1-31,0 0 0,1 0 0,-5-2 0,0-1 0,-2 3 0,0-1 0,-2 0 0,0-1 46,1 2 1,0-1 0,3-2-1,0 0 1,1 1 0,0 0-1,2-2 1,-1 0-9,0 0 1,1-1-1,7-1 1,2 0-1,-3-1 1,0 0 0,4-1-1,1-2 37,4-1 0,1 0 0,-1-2 1,2 0-1,5-3 0,0-2 0,-1 1 1,-2 0 46,-3 0 1,-1 1 0,3-1-1,0 2 1,-8 0 0,0 1-1,0 0 1,-1 0-21,-2 1 0,-1 0 0,5 2 1,-1 0-1,-5-2 0,0 1 1,1-1-1,2 1-55,2-1 0,-1 1 1,-4-1-1,-1 0 0,-2-2 1,0-1 17,-2 1 1,-2 0-1,-5 0 1,0-1-1,-1 1 1,-2-2 0,-3 1-1,-1-2 1,-3-1-1,0-2-13,-3-1 1,1-2 0,1 0-1,-1-3 1,-3-2 0,-1-1-1,0-2 1,0 0-54,1-1 0,-1 0 0,0-1 0,-1 0 0,41-26 0,-3 0 134,-5 1 1,-9-1-1,-6 9 1,-11 2 29,-9 2 0,-10 2 0,-16 2 0,-10 4-149,-9 0 0,-20 2 0,-22-5 0,-25-2-1,-22-1 0,30 17 0,-3 0 0,-8-2 0,-4 0 0,-6-1 0,-2-1 90,-2-1 0,-2-1 1,-2 0-1,1-1 1,1 0-1,2 0 1,2-1-1,2 0 24,3 1 1,3-1-1,7 2 1,2 1 0,3 0-1,1 2 1,6 2-1,1 0 1,5 2 0,1 1 0,-1 3 1,0 2-1,-46-6-210,0 4 0,3 5 0,-2 9 0,-3 1 174,3 3 0,44 1 0,-1 3 0,-4 1 0,0 2 0,-3 1 0,-1 0 0,-69 13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05T17:57:00.927"/>
    </inkml:context>
    <inkml:brush xml:id="br0">
      <inkml:brushProperty name="width" value="0.06048" units="cm"/>
      <inkml:brushProperty name="height" value="0.06048" units="cm"/>
      <inkml:brushProperty name="color" value="#FF0000"/>
    </inkml:brush>
  </inkml:definitions>
  <inkml:trace contextRef="#ctx0" brushRef="#br0">8276 15655 8138,'-6'7'1167,"6"-3"-422,0-8 1,2 1-515,6-5 1,0 0-1,5-5 1,1 1-13,2 0 1,-1 2 0,5 0-130,-2 1 0,0-4 1,-2 8-1,4-1 0,0 1 94,1 2 1,-4 3-1,2 4-447,-1 4 1,-3 3-1,-5 2 1,-3 1 133,-2 2 1,-1 3 0,-6 8 0,-5 2 0,-7 2 183,-4 1 1,-3 3 0,-4-6 88,1-2 1,-1 2 0,0-2 0,1-4 0,4-1 171,3-2 1,3 2-1,2-6 1,1 0-106,2-3 0,0-4-128,5-1 0,5-1 0,7 1 1,3-4-24,2-2 0,5-2 1,2 0-1,4 0 1,1 0 7,0 0 1,0 0-1,1-2-333,3-2 1,-7 3 0,3-5-1,-2 2 1,-1-1-307,-1-2 0,1 4 0,-5-3 0,-1 2-2103,2 0 1899,-4 0 0,4-2 0,-5-1 1</inkml:trace>
  <inkml:trace contextRef="#ctx0" brushRef="#br0" timeOffset="383">8898 15780 8618,'-7'-6'940,"1"3"1,5-4-1,-3 2-631,-4 2 0,-3 6 0,-2 2 0,1 2-262,-1 3 1,1 1 0,-1 2-88,1-1 0,4-4 0,1 1-111,1 0 1,2 2 0,5 0 0,2-1-134,1-2 1,7-4 0,0 5 0,5-1 0,0 0 156,2 1 1,-4-5 0,4 4 0,-1 0 286,-1-1 0,-3 4 0,-6-2-114,-2 2 0,-2 1 0,-7 0 0,-5 1 221,-2-1 0,-1 1 0,-1-1 0,1 1-388,0-1 1,-1-1 0,2-1-1222,3-2 0,-2-4-648,6 5 1705,0-7 0,4 4 0,0-6 1</inkml:trace>
  <inkml:trace contextRef="#ctx0" brushRef="#br0" timeOffset="678">8836 15805 8355,'-13'0'1871,"6"0"0,2-6-828,5-2 1,0-3-745,0-2 0,5 1 0,5-1 1,5 1-54,6-1 0,0 1 1,2 0-1,3-1-362,1 1 0,4 1 1,3 2-1,2 4 1,1 1-1159,0 0 1,1 1-604,-1 7 0,6 3 0,1 5 1</inkml:trace>
  <inkml:trace contextRef="#ctx0" brushRef="#br0" timeOffset="1299">9756 15444 8355,'-14'0'0,"-1"0"14,-1 0 0,-5-4 0,3-2 0,-2-1 0,-2-1 0,-2 0 1,-4-1-1,-4 1 0,-2 0 484,-5 0 1,-5 1 0,-1-3 0,-3 2-147,-7-2 1,-6-1 0,-7 0 0,-6 3 35,-8 4 1,-9 2 0,-6 2 0,46 1-1,0 0-330,-3 0 0,0 2 1,-1 4-1,-1 2 0,1 4 1,0 1-1,0 0 1,1 2-69,0 1 1,0 0 0,1 1-1,1 0 1,-1 1 0,1 0 0,3-1-1,2 1-214,-38 18 1,3 1 0,17-1 0,6 0 79,8 0 1,8 5 0,11-1-37,7-1 1,7 5 0,11 2 0,9 4 231,9 3 1,16 5 0,18-1 0,15 4-1,15 2-146,-32-32 0,2-2 1,7 0-1,2-2 1,2-5-1,2-3 1,3-2-1,3-3 102,4-2 1,2-4 0,2-3-1,1-4 1,7-1 0,2-3-1,1-3 1,1-2-54,1-4 0,1-2 0,2-1 0,0-2 0,1-4 0,0 0 0,2-2 0,-1-1-57,1-1 0,-1-1 0,-3-4 0,-1 0 0,-5 0 0,-2-2 0,-4 0 0,-2-3-53,-4 0 0,-4-2 0,-7 2 0,-5-1 0,-9 0 0,-5-1 0,20-36 621,-23-1 0,-22-4 1,-22-5-1,-20-2-286,-19 4 0,4 39 0,-7 3 0,-5 4 0,-4 5 0,-10-1 0,-5 4-127,-9 3 1,-2 4-1,0 3 1,-3 5-1,19 6 1,-2 2-1,-1 2-115,-1 0 0,0 2 1,0 1-1,3 3 1,2 2-1,-2 2 1,-4 3-1,-1 3 1,0 1-1,0 2 0,-1 2 1,1 1-1,-1 3 1,0 1-1,0 1-930,-1 1 0,1 1 0,1 3 992,-2 2 0,1 3 0,1 1 0,-2 2 0,1 2 0,-1 3 0,-3 7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05T17:59:12.389"/>
    </inkml:context>
    <inkml:brush xml:id="br0">
      <inkml:brushProperty name="width" value="0.06048" units="cm"/>
      <inkml:brushProperty name="height" value="0.06048" units="cm"/>
      <inkml:brushProperty name="color" value="#FF0000"/>
    </inkml:brush>
  </inkml:definitions>
  <inkml:trace contextRef="#ctx0" brushRef="#br0">3549 15382 8355,'-7'-2'164,"2"0"0,1-4 0,-2 1 0,1-2 1592,-1 0 0,2 3-391,4-5-1199,0 7 1,0-3-1,0 11-2,0 6 0,1 2 0,2 7 0,1 1-22,-1 1 0,2 2 1,0 2-1,-1 0-39,1 2 0,-3 0 0,3-4 0,-1-1-51,0-4 0,1 2 1,-5-5-1,1-2-66,3-1 77,-2-2 0,3-6 1,-5-6-47,0-7 1,0-9 0,0-5 0,-1-3 0,-2-2-50,-1-3 1,0-3 0,4-6-1,0-2-119,0-2 0,0 1 0,0 5 138,0 3 0,0-2 0,0 6 0,0 1-13,0 2 0,1 7 0,2 2 0,2 3-3,2 2 0,2 5 1,3 3-1,2 2-10,2 2 1,-2 2-1,3 2 1,-2 6-5,2 5 0,-6 0 0,2 6 1,0 0 34,-3-2 1,-5 3 0,2-4 0,-1 1-62,-4 3 0,0-2 1,-4 0-1,-2 3 0,-3-1 24,0-2 0,-8 3 1,3-7-1,-2-1 44,0-1 1,2-3 0,-2-1 27,-3-2 1,3-5 0,-2 1 70,2-3 1,2-1 115,-1 0 0,5-5-46,-1-3 1,8-3 49,1-2 0,1 6-148,8 3 0,-1 3 0,5 2 57,-1 3 1,0 3 0,2 4 0,1-1-44,2-2 0,1 0 1,-3 5-1,3-1-17,1 1 1,-3-5 0,2 0-1,-2 2-183,1 1 0,-1 1 0,-5 1 1,-1-1-1,-2 1-308,2-1 1,-3 1 0,0-1-19,-2 0 1,1 1 0,-3-1 0,1 1-987,-1-1 0,-2-3 0,0-3 441,4 0 0,-4 4 0,4-3 1</inkml:trace>
  <inkml:trace contextRef="#ctx0" brushRef="#br0" timeOffset="1635">3985 15630 8355,'-13'0'-262,"1"0"-108,-1 0 0,1-4 0,-1 0 1,2 0-1,2 0 0,2-2 300,1-1 0,-3 3 70,0-4 0,-2 0 0,-1-3 0,-1 2 0,5 0 0,0 3 0,-1-1 0,1-1 53,0 1 0,0-4 41,-5 3 1,5-3 0,0-2-27,-2 1 0,3-1 34,-1 1 1,1-1 0,-3 2 114,2 3 1,5-3 0,-3 4-50,1 0 0,4-4 0,-5 3-15,0-3 1,5 3-1,-4-1-20,-1 0 1,1-2-1,-5 0 133,2 2 1,5 2 0,-3 5 70,1-3 0,3-4 678,-2 0 1,1 4 707,-1 1-1520,3 2 1,-6 4 0,4 2-1,-1 4-26,1 3 0,2 6 0,1 1-126,0 1 1,0 3-1,0 6 1,0 2 96,0 2 0,0-3 1,0 3-1,0-2-103,0-2 0,0-2 0,0-1 0,0-1-123,0-4 1,0-2 0,0-5 197,0-1 1,0-6 26,0-6 0,-4-7 0,-2-9 0,1-1-52,-1-3 0,1-1 0,2-5 0,-1-1 47,1-2 1,2-2-1,1 4-89,0-2 0,0-2 0,0 3 0,0-1-44,0 2 1,4 1 0,1 2-1,2 2-90,3 1 1,-3 6 0,1-2 0,2 4-135,1 0 1,1 2 0,1 3 0,-1 4 89,1 2 0,-1 2 0,0 2 0,1 2 0,-2 4-3,-3 3 0,-2 7 0,-6 3 218,0 2 1,0 2 0,-2 0 0,-2 0-47,-4 0 1,-3 0 0,0 0 0,1-1-15,2 1 0,0-5 0,-5-4 0,1-1-24,-1 2 1,2-7 0,2 1 0,0-4-135,0-5 1,-2 0 137,-2-2 0,6-2 0,2 0 198,-1-2 1,3-5 246,-5 5-343,5 0 1,-2 5-203,5 3 0,0-1 0,1 4-542,3-1 1,-1-2-1831,5-4 650,-5 0 0,4 0-907,-3 0 2445,-2 0 1,9 5 0,-4 2 0</inkml:trace>
  <inkml:trace contextRef="#ctx0" brushRef="#br0" timeOffset="2278">4246 15556 8355,'0'-8'-2366,"0"-1"2386,0 0 1,0 2 0,-2 0 0,0 0 2208,-3 0-1422,1-1 1,4-1 1254,0 1-968,0 5 1,2-2-699,2 5 1,-1 0-20,5 0 1,-4 4 0,4 1-1,1 2-94,-2 3 0,4 1 0,-3 2 0,3-1 0,1 0 0,1 2-47,-1 3 0,1-3 0,-1 4 1,1-2-263,-1 1 1,-1-1 0,-1-5 0,-2-1-320,2-2 1,-3-1-1943,1 2-1215,0 2 1802,5-10 0,-6-1 0,-2-7 0</inkml:trace>
  <inkml:trace contextRef="#ctx0" brushRef="#br0" timeOffset="14046">3997 16488 8355,'-7'-8'224,"3"0"334,3-2 1,1 3 0,0-1-270,0-2 1,1 3-1,3 1 1,4 0-1,3 3-10,2 2 1,-1 1 0,2 0-388,3 0 1,-3 4 0,4 2-1,-2 0 1,1 4 35,-2 1 0,-1 0 0,-2-1 1,1 0 44,-1 3 0,-1-4 0,-1 3 0,-3-1 182,-2 0 1,-1-3-1,-4 1-54,0 0 0,0 2 0,-1 1 1,-5-3 223,-6 0 0,0-3 0,-5 3-151,3-5 1,-2 1 0,-1 0 0,2-3 58,1 0 1,6-2-293,-1 0 13,7 0 0,-3 0 1,10 0 60,3 0 0,8 1 0,4 2 0,1 2-8,-1 2 0,1-3 1,4 5-1,-2 0 2,-2 2 1,1 6 0,-7 1 0,-2 0-109,-3 0 0,-6 3 0,3-3 0,-2 0 160,-2-1 1,-4 4 0,-6-3 31,-6 2 0,-3-4 0,-2 3 0,-7 1 78,-7-1 1,0-4-1,-1 1 1,0-5-1,-2-3 32,-2 2 1,7-4 0,-6 1 0,2-1-306,3-3 0,4-2 1,3-1-888,6 0-1351,4 0 1,-4 11-1,-2 3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05T18:03:42.346"/>
    </inkml:context>
    <inkml:brush xml:id="br0">
      <inkml:brushProperty name="width" value="0.06048" units="cm"/>
      <inkml:brushProperty name="height" value="0.06048" units="cm"/>
      <inkml:brushProperty name="color" value="#FF0000"/>
    </inkml:brush>
  </inkml:definitions>
  <inkml:trace contextRef="#ctx0" brushRef="#br0">5788 3444 9606,'-12'7'0,"-1"-3"0,1-1 0,1 1-271,3 5 0,1 0 1,4 1-1,-1-2 1,0 1-1,-1-1 457,1 0 1,-4-4-1,2 3 1,0-1-111,-4-3 1,3-3 434,-1-5 1,4 0-1,-3-5 720,1 2-1313,2 0-283,4 1 1,1-3 454,3 6-116,-2 0 1,2 8 562,-8 0 0,-3 6 575,-6-2-429,7-2-494,0-1-15,6-5 0,0-5-90,0-4 0,0 2-79,0-1-22,0 0 1,0-1 0,1 3-122,4 0 132,-4-4 0,4 8 105,-5-7 1,0 5-1,0-4-40,0-2 1,-4 3 0,-1-1 268,-2-2 1,3 3-116,-5-1-115,7 5-77,-9-2 1,8 5-44,-5 0 1,3 0-1,-3 0 1,0-2 2,1-2 0,-4 3 1,3-3 83,-3 2 1,-2 2 0,1 0 0,-1 0 0,1 0-39,-1 0 1,1 6 0,-1 2 34,1 3 1,-5 2-1,1-1 1,-1 1-1,1 0-24,-1 4 0,-4-3 0,5 4 1,1 0-44,1 2 1,-3 3 0,1-1 0,2-2 4,4 2 1,-1 2-1,4 1 1,-1 0 21,0 0 1,1-1 0,-2 0-1,5-2-1,3-1 0,-3-6 1,0 2-1,1-4-23,1 0 0,2-1-27,0 1 0,0-5 0,0 0 48,0 2 1,2-3 0,1 1-1,1 2 1,-2 1 1,0 1 0,-2 1 0,0-1 60,0 1 1,0-5-1,0 0-1,0 2 1,-2-5-1,0 1-22,-2-1 1,-2 2-52,2 6 1,2-5 0,-2 0 21,3 2 0,1 1 0,0 1-64,0 1 0,0-1 1,-1-1 125,-4-2 0,4 2 1,-5-3-23,1 3 1,4-3-1,-5 1-68,1 0 0,3-2 0,-2 2 0,3 0 0,1 2-14,0 2 0,0-1 0,0 2 1,0 3-20,0 3 1,5 4 0,3 1-1,3-1 12,2 1 1,-1 4 0,2 0-1,1-1-20,2-2 1,5 3 0,0 2-1,6 0 29,5 4 0,4 2 0,6 5 0,4 2 24,2 0 0,9 9 0,-5-4-15,7 3 1,-1-6 0,2-1 0,4-2-19,3-3 1,-2-7 0,3-6 0,0-6-21,0-8 0,-5-7 1,2-6-1,2-2 65,-2-7 0,-2-10 0,4-14 0,-3-6 0,-7-5 26,-6-6 0,-6-12 1,-13-3-1,-5-4 39,-6-3 1,-10-12-1,-9 2 1,-7-3-27,-9-5 1,3 38-1,-4 0 1,-4 0 0,-3-1-1,-2 1 1,-3 1-47,-1 1 0,-2 2 0,-3 0 0,-3 2 0,0 5 0,-3 3 0,-1 0 0,-1 1 11,0 3 0,-2 1 1,-6 0-1,-1 2 1,3 5-1,-1 2 1,0 2-1,0 1 132,0 2 0,0 3 0,-43-8 0,6 10 0,3 6-64,0 2 1,11 2-1,10 6-688,9 2 1,14 3 0,2 5 0,9 1-3220,11-1 1845,23-5 1,13-2-1,16-5 1</inkml:trace>
  <inkml:trace contextRef="#ctx0" brushRef="#br0" timeOffset="1039">9719 3643 9168,'-7'-1'1154,"1"-3"-777,1-4 0,3-3 0,-3-2 0,-1-1 0,-2-2 158,-3-5 1,-1 2-342,-1-2 1,1 2 0,-1-4-1,0 3-66,-4-2 0,-2 2 0,-5 1 0,1 1 0,-1 3 52,-2 1 1,-11 2-1,-2 0 1,-4 4-61,-4 4 0,-6 3 0,-2 2 0,-1 3-13,-4 4 1,3 9-1,1 4 1,0 2-2,4 2 0,2 4 0,5 3 1,3 1-81,3 2 1,5 7 0,3-3 0,7 4-68,0 4 1,6 5 0,3 6-1,5 3-71,6 3 1,11 15 0,11-3 80,14 11 0,-9-41 1,4 0-1,4 4 0,4 0 1,4 2-1,2-1-44,4 2 1,3-2 0,4 1 0,2-2 0,5 2 0,2-2 0,2-3 0,1-2 0,1-5 0,2-3 72,-1-3 0,0-5 1,1-3-1,-1-6 0,-9-8 1,-1-6-1,-2-4 0,-1-4 113,45-16 0,-47 1 1,-3-5-1,-4-3 1,-2-2-1,1-2 1,0-3-33,0-3 0,-2-2 1,-2-4-1,-2-2 1,1-4-1,-3-3 0,-2 0 1,-3-1 6,-3 0 0,-3-1 1,-4-3-1,-4-1 1,-4 1-1,-4-2 1,-2 0-1,-3 0-32,-2 1 1,-4 1 0,-4-1-1,-4 2 1,-19-39 0,-11 5-35,15 43 0,-2 3 1,-7 1-1,-5 3 1,-7-1-1,-4 2 0,-3 1 1,-1 1 12,-2 1 1,-1 1-1,-6 2 1,-1 4-1,5 2 1,-1 4-8,-3 2 1,-1 3 0,6 5 0,-1 2 0,2 2 0,0 3 0,3 2 0,0 4-125,1 2 1,3 3 0,-41 15 0,7 8 0,14 2 0,15 1-360,9-1 0,4 0 0,18-3 0,7 3 457,7-1 0,1-3 0,6-14 0,11-28 0,7-8 0</inkml:trace>
  <inkml:trace contextRef="#ctx0" brushRef="#br0" timeOffset="5630">7530 6603 8355,'-20'14'72,"-2"-2"0,6-9 1,0 1-1,3-1 1,0-3-1,1-3 1,1-3-1,1 0 1,3-5 297,1-5 1,2 2-1,4-2 1,0 2 0,2 2-1,3-1 127,8 1 1,1 5-1,6 3-278,2 2 0,7 4 1,6 2-1,5 4-61,6 3 1,8 2 0,4-1 0,2-1-136,3-3 1,4 2 0,4-4 0,2-1-114,2 1 1,-1-2 0,2-4 74,3 0 0,-6 0 1,8 0-1,1 0 9,3 0 0,-4 0 1,-7 0-1,2 1 1,0 3 32,0 5 0,-2 2 1,2 1-1,-1 1 64,-5-1 1,6 5 0,-12-1 0,0-1 33,-6-1 1,-2-6 0,-2 1-1,-3-1 2,-4-1 0,0 3 0,-7-6 0,-4-1 6,-5-2 0,-1 0 0,-2 2 0,-3 1 0,-3-1 1,-7-2 0,1 1 102,-2 2 0,-1-3 404,-1 3-69,-5 3-212,-1-5-986,-6 3 131,0-5 1460,0 0-869,5 0-7,-3 0-84,3 0 1,-4 0-18,4 0 1,-3 0 4,7 0 1,-5 0 70,4 0 1,-4 0-5,5 0 1,-5 0 61,4 0 0,-4-4-97,4 0 0,-3-2-13,3 2 1,-1 2 8,1-7 0,2 5 0,-5-3 26,2 2 0,-3-4 0,5 4-23,0-2 1,2-1 0,2-5-27,-1 1 1,1-1 0,-1 0 0,2-3-30,2 0 0,-2-6 0,3 1 0,-2-3 0,2-2 3,3-3 0,0-3 0,-1-5 0,0-2-2,1-2 1,-1-3 0,3-6-1,-1 0 26,1 0 1,2-3-1,-1-1 1,-1 1 3,-1 2 0,-4 1 0,3 1 0,1-1-2,-2 0 1,5 5 0,-5 0 0,2 3-15,0 1 1,-1-1 0,4-1 0,-1-1 56,2-3 1,-7 2-1,7 0-8,-1-2 0,-1 3 1,2-2-1,1-1-27,3-1 0,-2 3 0,2 4 0,-3 4 1,-1 4-16,0 4 0,-5 4 0,0 4 0,-2 4-80,-3 4 1,3 1 0,-2 4 58,0 4 1,-3 3 0,0 1 23,-1 0 0,-1 1 0,-1 2 11,-2 1 0,-4 4 0,5-2-15,0 1 1,-2-5 0,2 4-57,0 0 1,-2-5-1,1 4 30,2 1 1,1-3 0,2 4 0,-1-2-39,1-2 1,5 2 0,1 0 0,2-1 0,-1 0-24,2 0 1,6 0 0,1-4 0,0 0-43,2 0 1,0 0-1,7 0 1,-1 0 146,0 0 1,2 0 0,1 0 0,3 0-41,1 0 1,-1 0-1,5 0 1,2-1 113,-3-3 1,7 2 0,-4-2 0,1 1-1,0 1-26,-1-3 1,0 1 0,-1 3-81,1-3 1,0 2 0,1-2 0,1 3 43,2 1 1,0 4 0,-4 2 0,-2-1-13,-2 1 0,2 3 0,-3 0 0,-1 2 246,-3 1 0,2 0 0,-1 1-80,-2-1 0,-6-3 0,-2-1 1,-2 0-1,-3-1-87,-5-3 1,1 3 0,-3 0 0,-1 1-27,-2 1 0,1-2 0,-2 2 0,-1-2-1,-1-1 0,-6 2 1,1-4-45,0-1 1,-2-2-6,2-1 0,-7-1-40,3-3 1,-4 1 134,-1-5 1,-1 4-29,-4-5-93,4 6-59,-10-2 1,10 4-681,-4-4 228,4 4 294,1-5 0,1 2 181,4 0 0,-3 0 156,7 4 355,-7 0-217,4 0 25,-6 0 1,1 0-255,3 0-77,3 0 0,6-1 87,-1-3 1,-4 2 6,1-2 0,-5 1 68,4-1 34,-5 3-94,3-5 7,-6 6 110,0 0 200,5 0-66,-4 0 1,5-1-197,-6-3 1,-1 2 0,-2-3-46,-1-1 1,0 3-211,4-5 1,-5 4-15,1-4 0,0 4 117,4-5 0,0 5-65,0-4 113,0 5 0,0-4 0,0 3-132,0-4 27,0 2 1,0-1-86,0 3 86,0 3 74,0-5 1,1 6 31,4 0 0,2 0 6,5 0 1,0 0-17,1 0 1,-1 0 35,1 0 1,-1 0 0,1 0-1,-1 0 1,0 0-2,1 0 0,-1 4 0,1 2 0,1 1 26,2 3 0,4 6 1,4 5-1,3 4 27,2 4 0,-2 4 0,7 8 0,0 6 0,3 7 11,5 8 1,-3-1 0,3 4-149,1-1 1,-4 1-1,4 8 1,-3-4-76,-3-7 0,2 0 1,-10-4 107,-1 3 1,-2-3 0,-1-1 0,-2-2 0,-2-2 0,-5-2 32,-2-2 1,-1-3 157,-1 0 1,1-12 0,-2 1 0,-2-6 0,-2-3-89,-1-3 1,2-6 0,-4 0 0,-1-4-42,-2 0 1,-1-5 24,0 0 1,0-3 60,0 3 0,-1-4 55,-3 4-218,2-5-381,-3 3 0,6-6 330,3 0 1,3-2-1,6-1 1,-1-1 0,1 1-70,-1 2 1,6 1 173,3 0 1,4 0 0,5 0 0,6 1 0,6 4 64,2 3 0,7 4 1,8 6-1,8 6 169,7 3 1,6 7 0,8-7-1,-3-2 1,0-4-373,-3-3 1,5 3-1,6-4 39,1 3 1,0-5 0,1 2 0,-3-2 205,-4 1 1,5-2 0,1 4 0,0-1-113,-3-1 0,4 9 1,-2-3-1,-5 0 124,-1 2 1,-8-5-1,-3 2-171,-4 1 1,-7-3-1,0 2 1,-6 1 0,-6 2-61,-6 1 1,-7-1-1,-10 1 1,-8-1-78,-6-3 1,-7 1 0,-10-4-1,-3 0-2,-4 0 1,-9-2-1,-4-2 1,-4 1-505,-4 2 1,4 1-1,1-2-1767,6 5 0,-2 2 1,1 2-1</inkml:trace>
  <inkml:trace contextRef="#ctx0" brushRef="#br0" timeOffset="9163">9035 2027 8581,'0'-13'0,"0"1"0,-2 0 0,0-1 0,-4 1 0,1-1 327,-1 1 0,-2-1 0,2 1 1,-1 0-1,-1-2 0,0-2 1,1 0-1,0-1 848,0-1 0,4 0-1027,-1-2 1,-2-4 0,2 5 0,2-2 0,0 2 45,2 1 1,0 1 0,0 5-24,0-1 0,0 5-192,0 0 1,0 6 0,0 4 41,0 9 0,4 3 0,2 8 0,1 4 30,2 6 0,-2 5 0,2 6 0,2 7 64,4 6 1,0 12 0,4 5-1,1 6 75,-1 3 0,-2 0 1,2 7-146,-1 2 1,3-5 0,-5 1 0,0-4 67,-3-7 0,0-5 0,-1 0 1,1-6-46,-1-6 1,1-5-1,-1-7 1,0-3 0,1-1-19,-1-3 0,-1-7 0,-1-4 0,-2-4-147,2-4 0,-3 1 0,0-5-369,-2-2 513,5-7 1,-9-4 100,4-8 0,-8-7 0,-3-7 0,-2 0 91,-6 0 1,2-2-1,-5 2-126,3-2 1,2 5 0,-2-2-1,-1 4-34,-2 0 0,5 5 0,4 0 0,-2-2-122,-1-1 1,0-2 0,1 2-1,3 2 1,0 0-316,0 0 0,3 3 148,-4 2 1,4 3 0,-3 2 71,1 3 1,2 3 0,4 7-1,0 1 108,0 2 0,7 6 0,4 1 0,4 3 104,1 1 0,7-2 0,2-1 0,1 0 132,0 0 0,4-4 1,0-1 51,2 2 1,-5-4 0,2-2-1,-2-7-38,-2-5 1,-1-2 0,1-2-1,0-3-101,0-5 1,-4-6 0,-2-11 0,-1 0 0,-4 0-340,-4 0 0,1 1 0,-4 0 0,1 3-1170,0 5 0,-4 6 0,5 3-1355,0 2 1057,2 6 0,2 6 0,-1 5 1</inkml:trace>
  <inkml:trace contextRef="#ctx0" brushRef="#br0" timeOffset="12565">7393 11552 8463,'0'-13'1250,"-2"7"-33,-2 1 0,-3 0-698,-5 1 0,1-2 1,1 3-1,2-2-278,-2-2 1,3 0 0,-1-3 0,-2 3-31,-1 2 0,-5-3 0,-2 2-19,-2-1 1,4 4 0,-5-1 0,0 3-55,2 1 0,-5 0 0,4 1 0,-4 3 0,-1 6 41,0 5 1,1 5-1,-1 5 1,1-1 6,4 1 0,0 6 0,5 2 0,0 3-77,4 1 0,0 5 1,7-1-1,1-1 18,1-1 0,2-6 0,3 0 1,5 0 60,9-1 0,11-2 0,6-5 0,6 0 47,6 0 0,12-2 0,4-2-197,2-4 0,8-5 0,-2-3 1,-1-5-72,0-3 0,-4-8 1,4-7-1,-1-8 1,-4-7 61,-5-3 1,-5 1 0,-7-3 0,-4 4-282,-5 0 0,-4 3 1,-14-2-1,-3 3 195,-3 1 0,-7 0 0,-5 1 0,-6-1 364,-8 0 0,-13-6 0,-12-2 1,-9-3 137,-6-1 0,-5 1 0,-8 3 1,-1 4-51,-1 3 0,-12 5 0,9 2 0,-3 2-228,1 6 1,6 0-1,7 7-413,6 1 1,7 2-1,6 2 1,4 3-904,3 4 1,9 10 0,1 7 0,3 8-1399,5 8 1,3 1 367,4 12 1,-4 0-1,6 14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05T18:05:31.214"/>
    </inkml:context>
    <inkml:brush xml:id="br0">
      <inkml:brushProperty name="width" value="0.06048" units="cm"/>
      <inkml:brushProperty name="height" value="0.06048" units="cm"/>
      <inkml:brushProperty name="color" value="#FF0000"/>
    </inkml:brush>
  </inkml:definitions>
  <inkml:trace contextRef="#ctx0" brushRef="#br0">9470 11490 8884,'0'12'1458,"0"1"-1000,0-1 1,0-4 0,0 1-1,0 0-65,0 2 0,-1-4 0,-5-4 0,-5-6 1,-7-6-245,-5-7 0,-1-4 1,-9-8-88,-2-1 0,-1-4 0,-2 2 1,-2 1 37,-2 0 0,-3 6 1,2 8-1,0 2 58,0 1 1,0 2 0,3 3-46,-1 4 1,2 4 0,4 4 0,0 4-18,0 3 0,5 6 0,-1 1 0,4 1 0,4 3 13,4 2 1,4 5-1,7 0 1,3 0-189,4 1 0,12 2 0,6 5 0,8 1 87,8-1 0,5 4 0,14 4 0,1 0 41,6 2 0,11 3 0,9-7 0,5 0-24,5-1 0,-36-18 0,1-2 1,-3-1-1,1-2 0,1 0 1,0-2-114,0-1 1,-1-2-1,42 6 1,-5-8 0,-8-6 64,-5-5 0,-1-6 1,-13-5-95,-5-5 1,-10-7 0,-7-10 0,-7-7 190,-8-4 0,-7-2 0,-11-6 0,-10-2 1,-12-1 68,-13 2 1,-19-8 0,-12-1 0,-12 2 179,-6 2 0,29 27 1,-2 1-1,0 5 1,0 2-1,-1 1 1,0 0-128,0 0 0,-1 1 1,3 6-1,-1 1 0,1 1 1,0 2-1,-45-5-66,7 8 1,7 4 0,10 3 0,10 1-418,9 3 1,8 3 0,11 6 0,7-2-757,7-3 1,6 7-1,5-2 1,8 2-1416,10 3 0,13 7 1,7 7-1</inkml:trace>
  <inkml:trace contextRef="#ctx0" brushRef="#br0" timeOffset="2851">9992 12174 8355,'-16'-20'874,"5"-2"0,-11 6 0,7 0 1,6 4-266,2 4 0,5 2 1,-7 6-1,0 0 138,-2 0 1,4 6-1,2 2 1,4 3-1,2 1-570,4 1 0,3 3 1,9 2-1,3 2-74,4 2 0,3 1 1,5 4-1,8 0 1,7 5-289,9 4 1,3 4 0,3 12 6,0 7 1,-26-24-1,0 3 1,2 6 0,-1 2-17,1 1 0,0 2 1,-3 3-1,-2 3 1,-1 4-1,-1 3 1,0 3-1,-2 0 75,-3 1 0,-1 1 1,-2 1-1,-2 1 0,-4 1 1,-2 0-1,-2 2 1,-3-1-1,-2-3 0,-2 1 73,-2-3 1,-2 0 0,-4 0 0,-1-1-1,-1-2 1,-1-1 0,-2-4 0,0 0 324,-1-5 1,-1 0 0,-1 1 0,-2-1 0,-7 43 0,-2-3 257,0-7 0,5-1 0,-4-16 0,3-5-70,1-7 0,-2-12 0,2-5 0,2-5-324,4-6 1,-1-9-1,4-3 1,-1-5-253,0-3 0,4-4 145,-5-5 0,5 0-199,-4 0 0,4 0 249,-5 0 0,7 2 0,-4 0-50,1 3 42,3-1 1,-3-3-212,5 3 53,0-2 1,-2 7 35,-2-5 1,1 6-18,-5-2 1,4 2 0,-3 0 134,2-2 0,-1 0 0,3 5-60,-1-1 1,0-4 0,4 1-62,0 0 0,0 2-3,0 2 1,0-5-367,0 1 815,0-7-20,0 4 31,0-6-452,0 0 1,-1-6-60,-4-2 0,4 1 0,-5-1 43,1-2 1,4-2 0,-5-4 0,2-1 0,0-1 4,1 0 1,-3-6 0,1 1 0,-1-6 8,1-3 0,-5 3 1,3-4-1,-1-1 34,0 3 1,1-4 0,-3 6 0,3 2 14,2 0 0,-5 7 1,3 0 1,0 2 1,-4 3-15,3 7 1,2 4 0,1 8 0,1 5-75,-1 7 0,1 3 0,4 6 0,0 2 28,0 7 0,0-1 0,0 11 4,0 3 0,6-6 0,2 9 0,3 0 98,2 2 0,3 1 0,2 4 1,2-2-1,2-4 32,1-4 1,-2-8 0,0-8 0,1-2 176,1-5 0,3-5 0,2-6 0,1-2-87,-1-3 0,4-4 0,1-8 0,3-4-95,1-3 1,-1-7-1,-2-2 1,-2 1-490,-1 2 0,-2 1 0,-4 2 0,-2 4-1252,-2 3 1,2 6 0,-2 9-1809,3 9 1917,6 16 0,-4 17 0,5 13 0</inkml:trace>
  <inkml:trace contextRef="#ctx0" brushRef="#br0" timeOffset="6628">9234 6379 8355,'-13'-25'-116,"5"2"-511,0 2 1,-1 3 0,-3 6 0</inkml:trace>
  <inkml:trace contextRef="#ctx0" brushRef="#br0" timeOffset="7508">9147 6168 6852,'-9'-5'0,"1"1"0,0 0 0,-1 0 0,1 0 1010,-1 1 1,2-2 0,0-1-618,1-1 1,3 4-1,8-1 1,3 3-1,3 2 1,1 3 144,1 5 0,-1 2-444,1 1 1,-1 1 0,2-1-1,1 0 1,3 1 80,1-1 1,1 1 0,2-1-116,-1 1 1,-1-1 0,5 1 0,1-1-40,4 0 0,-8-1 0,3-1 0,-3-2 1,-2 2-43,1 1 0,-4-3 1,2-1-1,-1 0-52,-3 0 0,3-3 1,-1 3-1,-2 0-79,-1 0 1,-2-3-1,1 3-406,-1-1 1,-4-2-2641,1-4 464,-1 0 2469,-1 0 0,-2 0 0,-5 0 0</inkml:trace>
  <inkml:trace contextRef="#ctx0" brushRef="#br0" timeOffset="7800">9657 6043 9954,'-6'-7'0,"-2"3"465,-3 3 1,4 2-1,1 2 1,1 3-64,-3 0 0,1 4 1,-3 7-1,-3 3-71,-2 4 1,-7 6-1,0 5 1,-4 4-78,-3 2 1,-6 3 0,3-5-1,-1-3-223,0 0 1,5-6 0,-1-1 0,5-3-1152,3-1 0,3-4 1,7-2-582,2-1 0,9 4 0,7-2 1</inkml:trace>
  <inkml:trace contextRef="#ctx0" brushRef="#br0" timeOffset="14444">13973 9500 8355,'0'-16'77,"0"-1"0,-4 0 1,0 5-1,-1 0 1,1-1-1,0 1 179,1-1 0,2 5 1,1 0-1,1-1 0,2 1 1,3 0 218,1-2 0,-3 5-319,4 0 1,0 5 0,5 5 150,-1 3 0,1 8 0,-1 5 0,2 4-109,3 4 0,-2 3 1,5 5-1,3 2 1,1 2 56,5 5 1,-2 4-1,3 2 1,-1 3-93,0 2 0,0 0 0,-4 1 0,-1-6-44,-4-5 1,2 0 0,-5-7 0,0-2-36,1-4 0,-5-6 1,4 1-1,-3-4-86,-2-5 1,1 2-1,-1-5 1,1-2-251,-1-1 1,-4-3 170,1-3 317,-7-2 1,2-6-154,-8 0 0,-3 0 0,-6-2 0,-3 0 0,-2-4 0,-1-1 0,2-1 0,-2-4 0,0-1 2,-1 1 1,1-1-1,-3 1 1,3-1-19,1 1 1,-3 0 0,4-1-1,1 2-24,-2 3 1,4-3-1,-3 4 1,4-2 40,0 1 1,2 4-1,1-3 10,2 2 1,4 0-250,-4 5 0,6 0 0,2 0 105,7 0 1,6 6 0,3 2-1,5 5 1,2 2 26,2 2 1,6 5-1,1-3 1,1 2-2,0-1 1,-6-3-1,3 2 1,-4-1 59,-1-3 0,0-1 0,-2-1 0,-1-2 62,-1-3 0,-6 2 0,2-6 207,-4-1 1,-1-3-150,-4-4 0,-3-5 0,-5-7 1,0-5 138,0-3 1,2-6 0,0-3-186,3-3 0,-1 0 0,-3 1 0,2 4-699,1 0 0,4 8 0,-2 6-754,1 3 1,1 9-1,5 8-888,-1 12 1,6 21 0,1 15 0</inkml:trace>
  <inkml:trace contextRef="#ctx0" brushRef="#br0" timeOffset="18823">9495 5558 8283,'-4'9'0,"-2"-2"0,-1-2-57,-2-2 1,2-2 0,-2-1 1229,0 0 111,-2 0 0,2 0-85,1 0 0,4 4-443,-4 0 0,5 2-337,-1-2 1,8 2 0,4 3-1,3-2-40,2-1 0,-1 2 0,1-2 1,-1-1 14,1 1 1,-1-2 0,2-4-165,2 0 1,0 0 0,3 0 0,0 0 0,1 0-34,2 0 0,3 0 0,2 0 1,4 0-87,0 0 0,-2-2 1,5 0-1,0-2-143,2 1 1,6 1 0,-1 2-1,0 0-79,2 0 1,-3 0-1,6 0 1,0 0 26,-2 0 0,3 0 0,-6 0 0,1 0 54,1 0 0,-5 0 0,4 0 0,-4 0-16,0 0 0,2 0 0,-1 0 1,-3 0-15,-1 0 0,-3 0 1,0 0 43,-2 0 0,1 0 1,-4 0-1,2 0-50,-1 0 0,-2 0 1,-1 0-1,0 0 1,0 0-2,0 0 1,0 0-1,0 0 1,-2 0-14,-2 0 1,2 0 0,-2 0-1,1 0 39,-1 0 1,2-4 0,-3 0 0,1 1-15,-1 2 0,-5 1 0,3 0 15,0 0 0,0 0 0,3 0 24,-4 0 0,-3 4 0,-2 0 26,0-1 0,-3-2-52,-1-1 0,-4 0-57,4 0 1,1 0 2,3 0 0,-4 0-259,1 0 269,-7 0 1,5 0-44,-2 0-19,-4 0-195,4-5 248,-5 3 0,0-4-202,0 1 277,0 4 0,5-6-32,-1 3 379,0 3 1,-5-5-172,-4 6 0,3 0-24,-7 0 0,1 0 1,-4 0-58,-1 0 0,5 0 0,0 0 0,-2 0-88,-1 0 0,-2 0 1,1-1-1,0-2-12,-1-1 1,-1-5-1,-1 4 23,-2-2 0,-1 3 0,3-3 0,-3 0 19,-1 0 0,2-1 1,-2-3-1,0 1 1,1 3 30,0 2 0,-3-4 0,4 5 0,2 0 217,1-1 1,-2 3 0,-1-2-7,2 3 0,1 1-164,2 0 0,3 0 25,1 0 0,5 5-218,-1 4 0,8-3 1,5 1-121,2-1 0,1-1 0,1-2 102,-1 1 0,1 2 0,0-3 0,3 1 31,0-1 0,6 2 1,-2 1-1,0-1 0,1 2-8,1 0 1,-2-3 0,-1 4-1,0 1 9,1-2 0,-5 4 0,3-3 0,-2 3 47,1 1 1,0 1 0,-5-2 0,0-1 16,1-2 1,-1 0-1,1 3 1,-1-1 25,1-2 0,-2 0 0,-3 5 0,-3-2 37,1-3 0,-5 3 0,4-2 1,-4 2-1,-1 1 231,0 0 1,-6 2-37,-2 3 0,-3-2 0,-1 6 1,-2 1 60,-3 1 0,2 1 0,-4-2 1,1-3-1,1 1-155,-1-1 0,4-5 0,-2 0 0,3-5-2387,5 1-87,-3-5-128,10 1 0,-5-12 1,6 0-1</inkml:trace>
  <inkml:trace contextRef="#ctx0" brushRef="#br0" timeOffset="358432">10502 14996 8355,'-5'-44'58,"-3"-3"1,-2-3-1,0 3 1,2 3-1,-3 4 1,-4 1 103,-6 2 1,-2 0-1,-4-1 1,-3 3-1,-7 1 1,-10 4 0,-9 1-1,-7 0 1,-8 1 118,-9 2 0,-1 7 0,-15 4 0,-3 5-290,46 7 0,-2 2 0,-8 4 0,-1 3 0,-3 2 0,-2 2 0,-5 3 0,-1 2-319,-4 3 1,-1 1 0,-7 4-1,-1 1 1,-5 3 0,0 2 0,1-1-1,0 2 233,-2 1 1,1 1-1,3 1 1,1 2 0,-1 2-1,1 0 125,1 1 1,3-1-1,9-2 1,3 1 0,1-2-1,1 2 1,6-1 0,2 2-1,5-1 1,2 1-28,4-1 0,2 3 0,3 2 0,3 2 1,4 0-1,2 1 0,4 0 0,2 2 390,2 0 1,3 0-1,-13 44 1,10 4-1,11-3-268,10-5 1,20-5-1,17-6 1,19-4-46,17-9 1,-15-29-1,5-4 1,5-5 0,4-2-1,6 0 1,3-2-56,6 1 0,3-2 0,0-2 0,2-2 0,10 0 0,2-1 0,3-1 0,2-2-131,-31-5 1,1-1 0,1 0-1,8 0 1,2-1 0,-1-2-1,1-1 1,0-2 0,-1 0 0,0 0-1,-1-1 1,0-1 3,-4 0 0,-1-1 1,1-1-1,3-2 1,1 0-1,-1-3 1,-8 0-1,0-1 1,-1-1-1,0 0 1,0-1-1,0 0-88,-2-2 1,0 0 0,-2-1-1,23-8 1,-2-2 0,-6-3-1,-2-2 181,-7 0 0,-3-1 0,-8 1 0,-2-4 0,-5-3 0,-1-3 1,-4 0-1,-2-2 0,-5 0 0,-4-2 10,-2 0 0,-5-2 0,-4-2 0,-5-2 0,-7 1 0,-4-1 0,-4-2 0,-4-1 405,-5-3 1,-5 1-1,-6 2 1,-8 2 0,-12-4-1,-6 1 1,-7 0 0,-5 2-399,-5-2 0,-6 3 0,-12-3 1,-5 5-1,-5 2 0,-2 3 0,26 16 1,0 2-1,-1 0-107,0 2 1,0 0 0,-1 2 0,-3 0 0,-1 2-1,1 1 1,-26-3 0,0 3 0,-1 3 0,0 1-251,-3 4 1,1 2 0,4 5 0,0 2 0,-3 3 0,0 3 0,0 3 0,1 3-969,1 3 0,-1 3 1317,28-1 0,0 1 0,0 2 0,-2 3 0,-1 2 0,0 2 0,-6 5 0,0 3 0</inkml:trace>
  <inkml:trace contextRef="#ctx0" brushRef="#br0" timeOffset="431727">8923 4576 8355,'0'-12'-79,"0"-1"0,0 1 0,0-2 0,0-1 192,0-2 1,0-1 0,0 3 0,0-3 248,0-1 0,-4 3 0,-1 0 1,3 2-1,-1 2 1027,-1-1-698,2 1 1,-3 3-149,5 1 0,5 5-326,4-1 0,-2 8 0,1 5 0,0 2 15,-1 1 0,0 6 0,-3 3-101,4 2 1,-2 4-1,0 0 1,-1 4 12,3 0 1,-1 7-1,0 5 1,0 1-41,0 3 0,1 2 0,5 5 0,1 6-72,2 5 0,-1 1 1,5 7-1,-2 3 1,-2 3-145,2 5 1,0-5 0,4 7-1,-2-6 46,-2-7 0,-2 2 0,-3-8 0,-1-2-38,0-7 0,1-7 1,-1-5-1,1-5 14,-1-2 1,1-3 0,-2-4 0,-2-6 86,0-4 0,-2-7 0,2 3 77,0 0 0,-7-8 0,4 2 0,-2-1 0,0 1-45,-1 0 1,-2 0-1,-1 1 355,0-1 0,0 1-193,0-1 0,-1-5 0,-3-3-135,-5-2 1,3-2 0,-3-2-1,1-2 8,1-4 1,-4-9-1,3-5 1,-5-4-30,-3-3 0,2-4 1,-4 2-1,1-1 10,1-2 1,-2 4-1,3 2 1,-3 4-75,-2 4 0,4 0 1,-4 0 67,2 3 1,0-1-1,3 2 1,-1 2-15,0 4 0,-2-1 1,2 3-1,1-2-6,1 2 1,6-2-1,-1 6 1,1 0-30,1-2-175,-4 5 0,10-3 105,-4 8 1,4 3 0,2 7 0,5 2 70,6 5 1,6 4 0,7 2 0,0 2-26,0-1 1,0 2 0,1 1 0,2-1 39,1 1 1,4 3 0,-4-2 3,-1 0 0,-3-1 1,-3-4-1,-3-1 50,-1-3 0,4-6 1,-3 0-1,1-5 38,-4-4 1,-2 2 0,-1-6 0,-1-2 78,1-5 0,-2-8 0,-2-9 1,-2-3 119,-1-7 1,-2-16 0,-4-11 0,0-6 206,0-4 1,0-4 0,0 13 0,0 5-537,0 9 0,0 4 1,0 11-1,0 2-1298,0 5 1,0 9-1828,0 4 0,1 18 1233,3 3 1,3 25-1,6 9 1</inkml:trace>
  <inkml:trace contextRef="#ctx0" brushRef="#br0" timeOffset="442477">6796 4153 8355,'0'-12'-731,"0"-1"1,-2 2 1462,-2 3 0,3-3 0,-5 4 0,2-1 0,-1 1 651,-2 1 1,4-3-60,-1 0-898,-3-2 0,5 3-71,-2 0 1,4 5-217,4-1 1,-1 5-1,4 6 1,0 7-1,0 4 30,3 4 0,-1 7 0,2 6 0,0 5-129,3 5 0,1 9 0,-1 7 0,2 5 2,0 5 0,5 7 0,-5-4 1,1 0-36,1 4 0,-8-5 1,2-4-1,-1-1-1,0-3 0,0-7 0,-1-5 0,-3-3-15,-2-4 1,4-3 0,-5-6 0,0-1-92,1-3 1,-2-4 0,4-7-47,-1-1 0,2-2 0,-3 2 0,1-3 68,0 0 0,-2-4 0,-3 1 1,2-4-59,1-3 366,0-5 1,-5 2-1,-3-6 1,-5-3-130,-2-4 1,-1-9 0,-2-4 0,-1-1 18,-2 2 0,-4-4 1,4 3-1,-1-1-26,0 2 0,-3-3 1,4 7-1,2 1-102,1 1 0,-2-1 1,-1-1 90,2 1 1,1 4-137,2-5 1,5 6 0,1 3-177,1 1 193,3 2 0,-3 6 0,5 2 0,1 4-8,3 3 0,3 3 1,6 3-1,0 2 72,4 0 0,2 5 0,6-4 0,0 4 6,0 1 1,0 0 0,0-2 0,0-1-15,-1-1 0,0-4 1,-2 2-1,-3-2 61,-1-6 1,3 0-1,-3-7 134,1-1 0,-3-3 0,2-5 0,-2-4 56,1-6 1,-1-2 0,-3-8 0,-1-5 0,-1-3-50,-2-1 0,0 0 0,-3 5 0,-1 0-72,1-2 0,-1 9 0,-2-3 0,1 3-724,-1 3 1,0-3 0,0 5-1,1 2-1051,-1 1 1,-1 2-1,1-1-933,1 1 795,0 5 1,2 7-1,1 7 1</inkml:trace>
  <inkml:trace contextRef="#ctx0" brushRef="#br0" timeOffset="446745">7293 5086 8355,'0'-17'17,"0"-1"1,0 0 0,2 0 0,2 5 202,4 3-165,-2-1 1,5 9 0,-3-2-1,4 3 26,5 1 1,2 0-1,6 0 1,1 0 0,4 0-1,4 0 95,6 0 1,0-1 0,6-4-50,1-3 1,1 1 0,2 0-1,1 0-14,3 0 1,-1 3 0,2-3 0,-1 2-96,-2 2 0,-3 2 0,4 1 0,-1 1-80,-3 3 1,-4 3 0,-5 6 0,-4-2 0,-5-2 0,0 0-42,-4 0 1,-2-3 0,-4-2 115,-4-3 1,-4 3 0,0 1 0,-1-3 13,1 0 0,-6-4 0,-2-2-35,1-4 1,-5-3 0,3-2 0,-2 1 0,-2 0-52,0-1 0,-2-3 0,-2-1-16,-4 2 1,-5-3 0,-3 1 0,-5 2 34,-2 1 1,-8 2-1,-2 1 128,-3 2 0,-1 0 0,-1 3 0,3 1 84,1-1 0,0 2 0,5 3 1,3-2-1,3-1 467,7 1-736,2 2 0,18 1 0,10 1 89,11 3 1,7-1-1,6 5 1,2 3-3,2 4 1,3-1-1,-3 4 1,-2 0-17,-1 3 0,-7-2 1,-3 2 0,-3 1 0,-7-3 0,-4 2 0,-5 1-42,-6 2 1,-4 1-1,-4 1 1,-6 3-1048,-5 4 0,-4 4 402,-6 5 1,-5 2 0,-2 6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05T18:06:04.449"/>
    </inkml:context>
    <inkml:brush xml:id="br0">
      <inkml:brushProperty name="width" value="0.06048" units="cm"/>
      <inkml:brushProperty name="height" value="0.06048" units="cm"/>
      <inkml:brushProperty name="color" value="#FF0000"/>
    </inkml:brush>
  </inkml:definitions>
  <inkml:trace contextRef="#ctx0" brushRef="#br0">5241 10545 8479,'-13'8'0,"2"0"0,2 2 0,2 2 424,1 5 0,1 2 0,2 6 0,-1-1 0,1-4-5,2-3 0,1-3 0,0-2 1,-2-1-119,-2-2 1,-3-4 0,-5-5 0,-2-1 0,-1-3-199,-2-5 0,-5 0 0,1-1 0,-4 2 0,-4-3-36,-4-5 1,1 7-1,-1-4 17,-1 2 0,-2 0 1,-1-1-1,-1 1 122,1 2 0,-5 0 1,0 3-78,-3-1 1,3 0-1,-7-2 1,-2 0-54,0 0 0,-6 2 0,1-1 0,-3-2 0,1-1 53,-1-2 0,-2 1 0,-1-1 0,0 2-171,0 3 0,-5 3 0,0 5 0,-3 0 9,-1 0 0,-7 5 0,-1 5 0,2 4 24,1 2 0,0 6 0,-3-2 0,-1 0 23,3 1 0,-6 0 0,9 5 0,1 2 27,1 1 1,3 4 0,-3-3 0,3 2 36,2 3 0,0 2 1,5 3-57,0 1 0,5 4 1,3-1-1,4 6-37,5 1 1,2 7-1,7 3 1,3 5-1,4 2 13,3-1 1,8 11-1,5 3 1,8 10-31,3 9 1,5-45 0,1 2 0,2-2 0,2 0 0,3 1 0,2 0-54,1 1 0,3-1 0,3-1 0,2-2 0,0 3 0,1-1 0,2-5 0,0-1 35,1-4 1,2-1-1,2-3 1,2-1-1,3-2 1,2-1-1,1-1 1,0 0 3,1-3 0,1 0 0,6 3 0,2-2 0,-1-3 0,1-1 0,2 0 0,1 0-20,1-2 0,1-1 0,2-1 0,1-1 0,3 0 0,1-2 0,0 0 0,1-1 11,2-3 1,0-1 0,3-1-1,1-2 1,0-2 0,1-1-57,4 0 1,0 0-1,-3-2 1,0-2 0,4-1-1,1-1 1,-1-3 0,0-1 120,0 0 1,-1-2 0,2-5 0,0-3 0,2-1 0,0-2 0,1-4 0,0-2 0,-3-2 0,-1-2-61,-3-1 0,-1-2 1,2-2-1,0-2 0,-5-1 1,-1-1-1,2-2 0,-1 0-56,0 0 0,-1-2 1,0-3-1,-1-2 1,-7 1-1,-1 0 1,-1-2-1,-1 0 11,0-2 0,-1 0 1,-3-3-1,-2-2 0,-2 1 1,-2-2-1,-2 1 0,-1-1 42,-3 1 0,-2-1 0,-3 3 0,-4-1 0,-2-2 0,-4-1 0,-1 1 0,-2-1 212,-2 2 0,-2 0 0,-4-3 1,-4 1-1,0-40 0,-8-2 175,-8-2 0,-17 0 1,-18 3-1,18 46 0,-1 1-55,-2-1 0,-2 2 1,-5 0-1,-2 1 1,-2 4-1,-2 1 1,-3 0-1,-2 1-75,-3 2 0,-2 0 0,-2 1 1,-3 2-1,-2 0 0,-1 2-130,0 0 0,-1 2 0,-1 2 1,-1 2-1,-3 1 0,0 1 0,-2 1 1,-2 1-1,0 0 0,-1 1-24,-4 0 0,0 1 1,0 0-1,0-1 1,-2-2-1,0 1 1,2-1-1,2 2-263,1-1 1,1 2-1,4 3 1,2 2-1,3 2 1,1 2-1,5 2 1,1 1-231,3 1 0,0 2 0,-42-1 0,8 4 0,9 3-664,8 8 1,10 0-1,5 9 1107,6 5 0,7-4 0,6 8 0,-1 0 0,5-2 0,2-1 0</inkml:trace>
  <inkml:trace contextRef="#ctx0" brushRef="#br0" timeOffset="1226">2293 11602 8227,'-4'12'-369,"0"0"1,-2-3 274,2-1 1,3-4 0,-5 3-1,2 0 1,-2 0 0,-1 3-71,-2 1 1,-1 1-1,0-1 220,2-3 0,0 3 1,-5-2 15,1 2 1,1-3 133,3 0 226,2-5 1,1 3 0,-4-6 0,-2 0 0,-1-2-4,-1-2 0,-3 1 1,-2-5-1,-2-2-222,-2-1 0,-1-7 0,-5-2 1,-4-5-119,-5-4 1,-4-8 0,-1-10-1,-2-5-187,0-1 1,-5-7-1,5 2 1,-2-3 94,1-1 0,5 4 1,-2-1 72,4-5 0,0 5 0,2-6 0,2-2-80,1 0 1,4 0 0,-3-2 0,0 0-1,2 0 53,-1-3 1,1-2 0,4-4 0,-1 2-63,4 7 0,6-3 1,2 9-1,4-2 5,3 1 1,5-1 0,-1 9-1,4-2 21,4 0 1,4 1 0,9-2 0,4 1-402,2-2 0,5-6 1,3-6-1,8-4-2589,4-3 2571,-3 1 0,3 9 0,-6 1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05T18:10:40.677"/>
    </inkml:context>
    <inkml:brush xml:id="br0">
      <inkml:brushProperty name="width" value="0.06048" units="cm"/>
      <inkml:brushProperty name="height" value="0.06048" units="cm"/>
      <inkml:brushProperty name="color" value="#FF0000"/>
    </inkml:brush>
  </inkml:definitions>
  <inkml:trace contextRef="#ctx0" brushRef="#br0">9495 12920 8696,'0'-13'637,"0"1"0,0-1 1,0 1 144,0 0 1,0-1-1,-1 1-219,-4-1 0,4 5-358,-3 0 1,3 3 0,-1-1 115,-2 0 0,1 2-207,-5 4 0,0 5 0,-3 4 0,1 2 1,2 1 16,-2 1 0,-1-1 1,-2 2-9,1 2 0,4 0 1,1 4-1,0 1 53,0-2 0,3 5 0,-3-3 0,1 2-69,4 2 0,0 0 0,2 0 1,0 0-27,0 0 0,2-5 1,0 1-1,4 0-79,1-2 0,1 3 1,5-5-1,-1-3 2,0-5 0,2 2 1,1-4-1,3 0 1,0-3-86,0-2 0,4-2 1,-2 0 10,-1 0 0,5-2 0,-4-2 0,4-4-7,1-3 1,-5-3 0,0-1 0,-2-2 9,-3 2 0,-1 0 0,-2 0 0,1-2-7,-1 2 1,-5 1 0,-1 2 0,-2-1 34,0 1 1,0-1 0,-4 1 41,0-1 0,-1 1 0,-3 1-42,-5 3 0,-2 1 0,-1 4 54,-1-1 0,1 0 0,-1 5 0,1 3 0,0 3 0,-2 1 151,-3 1 1,3-1 0,-2 4-32,2 1 0,1 5 1,1 1-5,0 0 0,3 1 1,1-5-1,0 3 44,1 1 0,-3-4 0,6 2 23,1-3 0,2-2-691,1 1 1,1-5-489,3 0 1,3-4 0,6 3-1385,-1-1 1,1 4-1,-1-4 1</inkml:trace>
  <inkml:trace contextRef="#ctx0" brushRef="#br0" timeOffset="3336">9420 11614 8355,'-12'-12'-273,"5"5"1,0-3 0,4 4 0,-2 1-1,-1-2 1,-1 0 1141,0-3 1,-1 1 990,-4 1-911,-1 2-377,1 6 1,-1 0-58,1 0 0,4 6-405,-1 2 1,5 3 0,-3 1 0,2 2-18,2 3 1,2-2 0,1 6 0,0 1 27,0 1 0,0 2 1,1 0-1,3-2 1,4 0 89,3-3 0,2 0 0,1 2-69,2-2 1,4-4 0,5 0-1,-1-2-29,1-2 1,0 1 0,0-1 0,0-1-96,0-2 0,-2-4 1,-1-5-1,-1 0-12,1 0 1,-2-1 0,-1-3 2,-1-5 0,3-2 0,-5-2 0,-1-3 0,-1 0-21,-1 1 1,-2 1 0,-3 0 0,-2-1 0,-2-2 2,0 2 1,0 1-1,-4 2-3,0-1 0,0-1 1,-1 1-1,-3-1-54,-5 3 0,2 1 0,-1-1 1,-2 1 27,-1 2 1,-1 5 0,-1-1-1,1 3 18,0 1 0,-2 0 0,-2 0 0,0 0-14,1 0 0,1 5 1,3 4 103,3 2 0,-4 0 0,6 0 1,-3 0 21,1 3 1,5 2 0,-2-1 0,1 3 0,-1 0 1,3 0 1,0 3 0,2-3-1,0 0-3,0 0 0,2 3 0,0-3 1,4 0-40,1-1 0,-4 4 0,2-4 0,-1-2 0,0-1 40,-1-2 0,3 1-55,-2-1 1,0 1-1,-3-2-25,4-3 1,-4-1-150,3-3 138,-3-3-33,-1 5 1,-1-12-1,-2-2 1,-1-3-1,0-1-61,-2-1 1,1 1 0,-5-1-1,3 1-2,2-1 0,-1 0 1,4-3-1,-3 0 1,3-1-29,0-1 1,2 0 0,0-4 52,0 1 0,0 5 0,2-5 1,0 0 2,3 2 1,4-3 0,0 4 0,0 0 16,-1 0 0,8 2 0,-4 4 0,2 3-27,0 0 1,-2 7 0,1-2 80,-1 2 0,1 8 1,-1 2-1,0 3 70,1 2 1,-2 0 0,-1 3 0,-2 1-1,0 1 1,-1 2-27,-3-1 0,2 0 0,-2 4 5,-1-3 0,-2-3 1,0 2-1,2 1-58,1-1 0,0-4 0,-4 3 0,-1-1 39,-3-1 0,1 1 0,-5-5 0,-2 1 0,-1-2 81,-1-3 0,-1-2 0,-1-6-97,-2 0 1,1 0-1,-6-2 1,-1-2-79,-2-4 1,-1-3-1,2-3 42,2-3 0,-2 3 0,3-3 0,0 0 0,0-1 1,2-1 1,-2 2 0,3-2 8,2 1 0,2-4 1,4 1-1,2-3 0,0 0 35,0-1 0,4 0 0,-2 0 0,1 0 0,-1 0 55,3 0 1,0 2 0,2 1-9,0 1 1,0 4 0,0-2 0,2 0-67,2-1 0,-1 5 0,5-1 0,0 2 0,0 3 0,1 2-452,0 5 469,-3 3 0,5 1-294,-3 0 1,2 1-1,0 3 0,-3 5-656,-2 2 1,1 1 0,-4 2-1,4 1-675,1 2 1,1-1 0,5-3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10-05T18:13:22.231"/>
    </inkml:context>
    <inkml:brush xml:id="br0">
      <inkml:brushProperty name="width" value="0.06048" units="cm"/>
      <inkml:brushProperty name="height" value="0.06048" units="cm"/>
      <inkml:brushProperty name="color" value="#FF0000"/>
    </inkml:brush>
  </inkml:definitions>
  <inkml:trace contextRef="#ctx0" brushRef="#br0">6746 5583 8690,'-6'-12'0,"0"-1"0,-3 2 0,2 2 0,0 0 427,1 0 1,1-2 0,-2-2 0,1 1 0,0-1 0,-1 1-262,0-1 0,3 1 1,-3 0-1,0-1 0,0 2 1,-1 1-1,0 2 1,-2-2-1,-2 1 0,-4-1 188,1 2 1,-4 1 0,-2-3-230,-2 2 1,-2 5 0,-2-2 0,0 0 0,-4 1 32,0 2 1,2 0-40,-5 2 0,3 6 0,-2 2 0,3 3 1,4 1 38,1 1 0,0 5 0,1 3 0,0 2-24,3 2 1,3 4 0,6 1 0,0 1-61,-1-1 1,2 5 0,3-2 0,4 3 0,2 1 0,2 5 1,0 0-1,2 1-4,2 0 0,4 3 0,9-5 0,3 1 5,4 0 0,6-2 0,3 6 1,5 1 26,3 1 1,3-2 0,9 1-12,5 4 1,-3-4 0,10 4 0,0-1-85,-1-3 1,-1-7-1,0-1 1,0-8 0,2-4 32,1-8 1,6-4 0,-1-4 0,1-2-168,-2-5 1,8-4 0,-4-4 0,2-5 1,0-2 0,-3-3 0,-1-1 0,-4-1 8,-4 0 0,1-2 0,-6 0 0,2 1-40,-3-1 0,3 0 0,-16 2 0,-2 0 0,-3 1 0,-8-1 0,-3 1 0,-4-3 200,-4-1 0,-5-2 0,-6-4 288,-2 0 0,-6-6 0,-4-5 0,-9-7-145,-8-5 0,-9-5 1,-4-10-1,-4-2 1,-5-2 53,-2 2 1,-9-2 0,0 0 0,-1 4-50,-3 3 1,-3 1 0,1 5-1,-4 3-50,-5 4 0,-2 0 0,-6 6 1,2 2 75,3 4 1,-2 5 0,6 5-1,2 2-33,5 2 0,-1-1 1,8 5-1,3 3-202,6 5 1,6 3 0,4 6-1,4 0-917,3 0 1,1 6 0,1 3-652,3 7 1,-1 4 0,6 9-675,1 4 1,6 9-1,4 2 1</inkml:trace>
  <inkml:trace contextRef="#ctx0" brushRef="#br0" timeOffset="4050">7069 4128 9203,'-12'-7'2212,"-1"3"-1752,7 3 1,-4 0 970,6-4-791,-6 4-570,9-5 1,-3 8-1,6 2 1,4 4 0,-1 3 54,1 2 1,4 3 0,-4 2 0,3 2-43,-1 2 1,-4-3 0,5 0 0,-1 1 11,-1-1 1,4 2 0,-3 4 0,3 0 11,2-1 1,-1 5 0,0 2 3,1 1 0,3 6 0,1 7 0,0 2-16,1 2 0,-3-6 1,6 7-1,-1 0 0,0-1 26,-4 1 1,2 1 0,-1-9-1,-1-4-81,2-3 0,-4-2 1,3-7-1,-5-4-268,-4-2 0,4 0 1,-6-3 64,1-2 503,4-7-66,-9-2 1,2-6-159,-8 0 1,-3 0 0,-6 0-64,1 0 1,0 0 0,-1 0 0,1-1-39,-1-4 1,1 3 0,-1-7 0,1 0-14,-1-2 0,0-2 1,-3 1-1,0-1 1,1 1-5,1 0 0,-3-5 1,1 0-1,0 2 5,3 1 0,0 2 1,1-1-1,-1 1 110,1 0 0,-1-1 52,1 1-276,0-1 82,5 6 0,1 3 0,9 8-77,5 5 1,2 3 0,11 5 0,1 5 132,1 5 0,2 0 1,0 2-1,0-3-40,0-1 1,0-4-1,-1-2 1,1-1-1,-1-3 130,-3-1 1,1-3 0,-6-1 0,-1-3 95,-1-2 0,-1-1 0,-1-5 0,1-2 68,-1-1 0,-4-6 1,1 1-1,0-5 62,2-3 0,-4-5 0,-1 0 0,-2-6-75,0-5 0,0-3 0,-4-2 1,0-1-654,0 2 1,0-2 0,0 11 0,0 5-880,0 5 0,0 4 1,2 3 276,2 3 0,0 2 0,7 9-1325,3 5 0,12 17 0,0 14 0</inkml:trace>
  <inkml:trace contextRef="#ctx0" brushRef="#br0" timeOffset="6031">6161 4949 8355,'-12'-7'-396,"1"-4"0,1 4 0,2-1 0,0 0 453,1-2 0,-3 3 0,6-1 0,0-1 0,-2 1 0,-2 1 0,-3 0 0,-2 0 652,1-2 1,4 3 0,-1 2 698,0 3 1,-2 1 1147,-2 0-1659,6 0-623,-4 0 0,11 0 0,0 0 0,9 0 1,4 0 68,4 0 1,9-4-1,0-2 1,3 0-158,2 1 1,3-3 0,0 2 0,0-1-234,-1-2 1,3-2 0,-3-1 0,3 3 76,2 0 1,3 5-1,1-3 1,-2 2-244,-2 2 0,0 2 0,-1 1 0,-1 0-136,-3 0 1,2 0-1,-8 0 1,-2 0 274,-3 0 0,-6 0 1,0 0 198,-2 0 0,-2 1 1,1 2 53,-1 1 0,-3 2 0,-1-2 1,0 4 11,-1 3 1,4 1 0,-4 1-135,0-1 0,4 1 0,-3-1-189,3 1 0,-2-6 0,-2-2-110,-2 1 1,1-5 15,-2 3 350,-3-2 166,5-2 0,-6 1-142,0 3 1,-2-3 0,-2 4 0,-4-3-104,-3 3 1,-2-4 0,1 4 0,-2 0 0,-1-1-41,-2-2 0,-3 4 0,2 0 0,0-1 31,0 1 1,-3-1 0,3-2-1,0 1 108,0-1 1,-3 2 0,5-1 0,0-1 320,3-1 0,0-1-5,1 3 0,-1-3 57,1 4-332,5-4-264,1-1 0,9-1 0,4-2 0,6-3 12,0-1 0,7-1 0,-1-4 0,2-1 0,0 2-20,1 3 1,-4-3 0,-2 1 0,-2-4 99,-2-2 1,0-1 0,-4 5 0,-4-1 120,-3 1 1,-1 0-1,0-2 1,-1-2 97,-3 0 1,-2-5 0,-3 5 0,-1 0-53,-4 3 0,2-4 0,-5 0 1,3 2-215,2 1 1,-1 3-1,2 2 1,2 2-188,0 1 1,1-2 0,-4 4 190,-1 1 1,1-2-1818,-1 0 0,5 1-2504,0 4 2160,5 0 0,9-5 0,7-2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0" tIns="48324" rIns="96650" bIns="48324" numCol="1" anchor="t" anchorCtr="0" compatLnSpc="1">
            <a:prstTxWarp prst="textNoShape">
              <a:avLst/>
            </a:prstTxWarp>
          </a:bodyPr>
          <a:lstStyle>
            <a:lvl1pPr defTabSz="966788">
              <a:defRPr sz="1300">
                <a:latin typeface="Times New Roman" pitchFamily="18" charset="0"/>
                <a:ea typeface="+mn-ea"/>
                <a:cs typeface="+mn-cs"/>
              </a:defRPr>
            </a:lvl1pPr>
          </a:lstStyle>
          <a:p>
            <a:pPr>
              <a:defRPr/>
            </a:pPr>
            <a:endParaRPr lang="en-US"/>
          </a:p>
        </p:txBody>
      </p:sp>
      <p:sp>
        <p:nvSpPr>
          <p:cNvPr id="14339"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6650" tIns="48324" rIns="96650" bIns="48324" numCol="1" anchor="t" anchorCtr="0" compatLnSpc="1">
            <a:prstTxWarp prst="textNoShape">
              <a:avLst/>
            </a:prstTxWarp>
          </a:bodyPr>
          <a:lstStyle>
            <a:lvl1pPr algn="r" defTabSz="966788">
              <a:defRPr sz="1300">
                <a:latin typeface="Times New Roman" pitchFamily="18" charset="0"/>
                <a:ea typeface="+mn-ea"/>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41" name="Rectangle 5"/>
          <p:cNvSpPr>
            <a:spLocks noGrp="1" noChangeArrowheads="1"/>
          </p:cNvSpPr>
          <p:nvPr>
            <p:ph type="body" sz="quarter" idx="3"/>
          </p:nvPr>
        </p:nvSpPr>
        <p:spPr bwMode="auto">
          <a:xfrm>
            <a:off x="976313" y="4560888"/>
            <a:ext cx="5362575" cy="4321175"/>
          </a:xfrm>
          <a:prstGeom prst="rect">
            <a:avLst/>
          </a:prstGeom>
          <a:noFill/>
          <a:ln w="9525">
            <a:noFill/>
            <a:miter lim="800000"/>
            <a:headEnd/>
            <a:tailEnd/>
          </a:ln>
          <a:effectLst/>
        </p:spPr>
        <p:txBody>
          <a:bodyPr vert="horz" wrap="square" lIns="96650" tIns="48324" rIns="96650" bIns="483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6650" tIns="48324" rIns="96650" bIns="48324" numCol="1" anchor="b" anchorCtr="0" compatLnSpc="1">
            <a:prstTxWarp prst="textNoShape">
              <a:avLst/>
            </a:prstTxWarp>
          </a:bodyPr>
          <a:lstStyle>
            <a:lvl1pPr defTabSz="966788">
              <a:defRPr sz="1300">
                <a:latin typeface="Times New Roman" pitchFamily="18" charset="0"/>
                <a:ea typeface="+mn-ea"/>
                <a:cs typeface="+mn-cs"/>
              </a:defRPr>
            </a:lvl1pPr>
          </a:lstStyle>
          <a:p>
            <a:pPr>
              <a:defRPr/>
            </a:pPr>
            <a:endParaRPr lang="en-US"/>
          </a:p>
        </p:txBody>
      </p:sp>
      <p:sp>
        <p:nvSpPr>
          <p:cNvPr id="14343"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6650" tIns="48324" rIns="96650" bIns="48324" numCol="1" anchor="b" anchorCtr="0" compatLnSpc="1">
            <a:prstTxWarp prst="textNoShape">
              <a:avLst/>
            </a:prstTxWarp>
          </a:bodyPr>
          <a:lstStyle>
            <a:lvl1pPr algn="r" defTabSz="966788">
              <a:defRPr sz="1300"/>
            </a:lvl1pPr>
          </a:lstStyle>
          <a:p>
            <a:fld id="{A0A32961-F585-B64E-BD86-F54D2262B3C1}" type="slidenum">
              <a:rPr lang="en-US" altLang="en-US"/>
              <a:pPr/>
              <a:t>‹#›</a:t>
            </a:fld>
            <a:endParaRPr lang="en-US" altLang="en-US"/>
          </a:p>
        </p:txBody>
      </p:sp>
    </p:spTree>
    <p:extLst>
      <p:ext uri="{BB962C8B-B14F-4D97-AF65-F5344CB8AC3E}">
        <p14:creationId xmlns:p14="http://schemas.microsoft.com/office/powerpoint/2010/main" val="753150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p:spPr>
      </p:sp>
      <p:sp>
        <p:nvSpPr>
          <p:cNvPr id="839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Times New Roman" charset="0"/>
              <a:ea typeface="MS PGothic" charset="-128"/>
            </a:endParaRPr>
          </a:p>
        </p:txBody>
      </p:sp>
      <p:sp>
        <p:nvSpPr>
          <p:cNvPr id="839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128"/>
              </a:defRPr>
            </a:lvl1pPr>
            <a:lvl2pPr marL="742950" indent="-285750" defTabSz="966788">
              <a:defRPr sz="3600">
                <a:solidFill>
                  <a:schemeClr val="tx1"/>
                </a:solidFill>
                <a:latin typeface="Times New Roman" charset="0"/>
                <a:ea typeface="MS PGothic" charset="-128"/>
              </a:defRPr>
            </a:lvl2pPr>
            <a:lvl3pPr marL="1143000" indent="-228600" defTabSz="966788">
              <a:defRPr sz="3600">
                <a:solidFill>
                  <a:schemeClr val="tx1"/>
                </a:solidFill>
                <a:latin typeface="Times New Roman" charset="0"/>
                <a:ea typeface="MS PGothic" charset="-128"/>
              </a:defRPr>
            </a:lvl3pPr>
            <a:lvl4pPr marL="1600200" indent="-228600" defTabSz="966788">
              <a:defRPr sz="3600">
                <a:solidFill>
                  <a:schemeClr val="tx1"/>
                </a:solidFill>
                <a:latin typeface="Times New Roman" charset="0"/>
                <a:ea typeface="MS PGothic" charset="-128"/>
              </a:defRPr>
            </a:lvl4pPr>
            <a:lvl5pPr marL="2057400" indent="-228600" defTabSz="966788">
              <a:defRPr sz="3600">
                <a:solidFill>
                  <a:schemeClr val="tx1"/>
                </a:solidFill>
                <a:latin typeface="Times New Roman" charset="0"/>
                <a:ea typeface="MS PGothic" charset="-128"/>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128"/>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128"/>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128"/>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128"/>
              </a:defRPr>
            </a:lvl9pPr>
          </a:lstStyle>
          <a:p>
            <a:pPr eaLnBrk="1" hangingPunct="1"/>
            <a:fld id="{43B27DC3-CB2E-FC42-9EE5-FB2F5DA5883C}" type="slidenum">
              <a:rPr lang="en-US" altLang="en-US" sz="1200">
                <a:latin typeface="Calibri" charset="0"/>
              </a:rPr>
              <a:pPr eaLnBrk="1" hangingPunct="1"/>
              <a:t>3</a:t>
            </a:fld>
            <a:endParaRPr lang="en-US" altLang="en-US" sz="1200">
              <a:latin typeface="Calibri" charset="0"/>
            </a:endParaRPr>
          </a:p>
        </p:txBody>
      </p:sp>
    </p:spTree>
    <p:extLst>
      <p:ext uri="{BB962C8B-B14F-4D97-AF65-F5344CB8AC3E}">
        <p14:creationId xmlns:p14="http://schemas.microsoft.com/office/powerpoint/2010/main" val="1638446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128"/>
              </a:defRPr>
            </a:lvl1pPr>
            <a:lvl2pPr marL="742950" indent="-285750" defTabSz="966788">
              <a:defRPr sz="3600">
                <a:solidFill>
                  <a:schemeClr val="tx1"/>
                </a:solidFill>
                <a:latin typeface="Times New Roman" charset="0"/>
                <a:ea typeface="MS PGothic" charset="-128"/>
              </a:defRPr>
            </a:lvl2pPr>
            <a:lvl3pPr marL="1143000" indent="-228600" defTabSz="966788">
              <a:defRPr sz="3600">
                <a:solidFill>
                  <a:schemeClr val="tx1"/>
                </a:solidFill>
                <a:latin typeface="Times New Roman" charset="0"/>
                <a:ea typeface="MS PGothic" charset="-128"/>
              </a:defRPr>
            </a:lvl3pPr>
            <a:lvl4pPr marL="1600200" indent="-228600" defTabSz="966788">
              <a:defRPr sz="3600">
                <a:solidFill>
                  <a:schemeClr val="tx1"/>
                </a:solidFill>
                <a:latin typeface="Times New Roman" charset="0"/>
                <a:ea typeface="MS PGothic" charset="-128"/>
              </a:defRPr>
            </a:lvl4pPr>
            <a:lvl5pPr marL="2057400" indent="-228600" defTabSz="966788">
              <a:defRPr sz="3600">
                <a:solidFill>
                  <a:schemeClr val="tx1"/>
                </a:solidFill>
                <a:latin typeface="Times New Roman" charset="0"/>
                <a:ea typeface="MS PGothic" charset="-128"/>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128"/>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128"/>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128"/>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128"/>
              </a:defRPr>
            </a:lvl9pPr>
          </a:lstStyle>
          <a:p>
            <a:fld id="{55262CFA-D793-5345-81CB-97FC5A189759}" type="slidenum">
              <a:rPr lang="en-US" altLang="en-US" sz="1300"/>
              <a:pPr/>
              <a:t>33</a:t>
            </a:fld>
            <a:endParaRPr lang="en-US" altLang="en-US" sz="1300"/>
          </a:p>
        </p:txBody>
      </p:sp>
    </p:spTree>
    <p:extLst>
      <p:ext uri="{BB962C8B-B14F-4D97-AF65-F5344CB8AC3E}">
        <p14:creationId xmlns:p14="http://schemas.microsoft.com/office/powerpoint/2010/main" val="422890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128"/>
              </a:defRPr>
            </a:lvl1pPr>
            <a:lvl2pPr marL="742950" indent="-285750" defTabSz="966788">
              <a:defRPr sz="3600">
                <a:solidFill>
                  <a:schemeClr val="tx1"/>
                </a:solidFill>
                <a:latin typeface="Times New Roman" charset="0"/>
                <a:ea typeface="MS PGothic" charset="-128"/>
              </a:defRPr>
            </a:lvl2pPr>
            <a:lvl3pPr marL="1143000" indent="-228600" defTabSz="966788">
              <a:defRPr sz="3600">
                <a:solidFill>
                  <a:schemeClr val="tx1"/>
                </a:solidFill>
                <a:latin typeface="Times New Roman" charset="0"/>
                <a:ea typeface="MS PGothic" charset="-128"/>
              </a:defRPr>
            </a:lvl3pPr>
            <a:lvl4pPr marL="1600200" indent="-228600" defTabSz="966788">
              <a:defRPr sz="3600">
                <a:solidFill>
                  <a:schemeClr val="tx1"/>
                </a:solidFill>
                <a:latin typeface="Times New Roman" charset="0"/>
                <a:ea typeface="MS PGothic" charset="-128"/>
              </a:defRPr>
            </a:lvl4pPr>
            <a:lvl5pPr marL="2057400" indent="-228600" defTabSz="966788">
              <a:defRPr sz="3600">
                <a:solidFill>
                  <a:schemeClr val="tx1"/>
                </a:solidFill>
                <a:latin typeface="Times New Roman" charset="0"/>
                <a:ea typeface="MS PGothic" charset="-128"/>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128"/>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128"/>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128"/>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128"/>
              </a:defRPr>
            </a:lvl9pPr>
          </a:lstStyle>
          <a:p>
            <a:fld id="{5375A6EA-826A-4247-9A2C-632CDEEB8DEF}" type="slidenum">
              <a:rPr lang="en-US" altLang="en-US" sz="1300"/>
              <a:pPr/>
              <a:t>34</a:t>
            </a:fld>
            <a:endParaRPr lang="en-US" altLang="en-US" sz="1300"/>
          </a:p>
        </p:txBody>
      </p:sp>
    </p:spTree>
    <p:extLst>
      <p:ext uri="{BB962C8B-B14F-4D97-AF65-F5344CB8AC3E}">
        <p14:creationId xmlns:p14="http://schemas.microsoft.com/office/powerpoint/2010/main" val="1504136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Note the animation here.  I didn’t want the text to show up on the printed slides.</a:t>
            </a:r>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128"/>
              </a:defRPr>
            </a:lvl1pPr>
            <a:lvl2pPr marL="742950" indent="-285750" defTabSz="966788">
              <a:defRPr sz="3600">
                <a:solidFill>
                  <a:schemeClr val="tx1"/>
                </a:solidFill>
                <a:latin typeface="Times New Roman" charset="0"/>
                <a:ea typeface="MS PGothic" charset="-128"/>
              </a:defRPr>
            </a:lvl2pPr>
            <a:lvl3pPr marL="1143000" indent="-228600" defTabSz="966788">
              <a:defRPr sz="3600">
                <a:solidFill>
                  <a:schemeClr val="tx1"/>
                </a:solidFill>
                <a:latin typeface="Times New Roman" charset="0"/>
                <a:ea typeface="MS PGothic" charset="-128"/>
              </a:defRPr>
            </a:lvl3pPr>
            <a:lvl4pPr marL="1600200" indent="-228600" defTabSz="966788">
              <a:defRPr sz="3600">
                <a:solidFill>
                  <a:schemeClr val="tx1"/>
                </a:solidFill>
                <a:latin typeface="Times New Roman" charset="0"/>
                <a:ea typeface="MS PGothic" charset="-128"/>
              </a:defRPr>
            </a:lvl4pPr>
            <a:lvl5pPr marL="2057400" indent="-228600" defTabSz="966788">
              <a:defRPr sz="3600">
                <a:solidFill>
                  <a:schemeClr val="tx1"/>
                </a:solidFill>
                <a:latin typeface="Times New Roman" charset="0"/>
                <a:ea typeface="MS PGothic" charset="-128"/>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128"/>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128"/>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128"/>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128"/>
              </a:defRPr>
            </a:lvl9pPr>
          </a:lstStyle>
          <a:p>
            <a:fld id="{020B2B17-ED31-B940-A4DD-998674419991}" type="slidenum">
              <a:rPr lang="en-US" altLang="en-US" sz="1300"/>
              <a:pPr/>
              <a:t>35</a:t>
            </a:fld>
            <a:endParaRPr lang="en-US" altLang="en-US" sz="1300"/>
          </a:p>
        </p:txBody>
      </p:sp>
    </p:spTree>
    <p:extLst>
      <p:ext uri="{BB962C8B-B14F-4D97-AF65-F5344CB8AC3E}">
        <p14:creationId xmlns:p14="http://schemas.microsoft.com/office/powerpoint/2010/main" val="1991255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128"/>
              </a:defRPr>
            </a:lvl1pPr>
            <a:lvl2pPr marL="742950" indent="-285750" defTabSz="966788">
              <a:defRPr sz="3600">
                <a:solidFill>
                  <a:schemeClr val="tx1"/>
                </a:solidFill>
                <a:latin typeface="Times New Roman" charset="0"/>
                <a:ea typeface="MS PGothic" charset="-128"/>
              </a:defRPr>
            </a:lvl2pPr>
            <a:lvl3pPr marL="1143000" indent="-228600" defTabSz="966788">
              <a:defRPr sz="3600">
                <a:solidFill>
                  <a:schemeClr val="tx1"/>
                </a:solidFill>
                <a:latin typeface="Times New Roman" charset="0"/>
                <a:ea typeface="MS PGothic" charset="-128"/>
              </a:defRPr>
            </a:lvl3pPr>
            <a:lvl4pPr marL="1600200" indent="-228600" defTabSz="966788">
              <a:defRPr sz="3600">
                <a:solidFill>
                  <a:schemeClr val="tx1"/>
                </a:solidFill>
                <a:latin typeface="Times New Roman" charset="0"/>
                <a:ea typeface="MS PGothic" charset="-128"/>
              </a:defRPr>
            </a:lvl4pPr>
            <a:lvl5pPr marL="2057400" indent="-228600" defTabSz="966788">
              <a:defRPr sz="3600">
                <a:solidFill>
                  <a:schemeClr val="tx1"/>
                </a:solidFill>
                <a:latin typeface="Times New Roman" charset="0"/>
                <a:ea typeface="MS PGothic" charset="-128"/>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128"/>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128"/>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128"/>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128"/>
              </a:defRPr>
            </a:lvl9pPr>
          </a:lstStyle>
          <a:p>
            <a:fld id="{8382C613-C93A-124B-8B90-46A480EC9644}" type="slidenum">
              <a:rPr lang="en-US" altLang="en-US" sz="1300"/>
              <a:pPr/>
              <a:t>36</a:t>
            </a:fld>
            <a:endParaRPr lang="en-US" altLang="en-US" sz="1300"/>
          </a:p>
        </p:txBody>
      </p:sp>
    </p:spTree>
    <p:extLst>
      <p:ext uri="{BB962C8B-B14F-4D97-AF65-F5344CB8AC3E}">
        <p14:creationId xmlns:p14="http://schemas.microsoft.com/office/powerpoint/2010/main" val="652621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128"/>
              </a:defRPr>
            </a:lvl1pPr>
            <a:lvl2pPr marL="742950" indent="-285750" defTabSz="966788">
              <a:defRPr sz="3600">
                <a:solidFill>
                  <a:schemeClr val="tx1"/>
                </a:solidFill>
                <a:latin typeface="Times New Roman" charset="0"/>
                <a:ea typeface="MS PGothic" charset="-128"/>
              </a:defRPr>
            </a:lvl2pPr>
            <a:lvl3pPr marL="1143000" indent="-228600" defTabSz="966788">
              <a:defRPr sz="3600">
                <a:solidFill>
                  <a:schemeClr val="tx1"/>
                </a:solidFill>
                <a:latin typeface="Times New Roman" charset="0"/>
                <a:ea typeface="MS PGothic" charset="-128"/>
              </a:defRPr>
            </a:lvl3pPr>
            <a:lvl4pPr marL="1600200" indent="-228600" defTabSz="966788">
              <a:defRPr sz="3600">
                <a:solidFill>
                  <a:schemeClr val="tx1"/>
                </a:solidFill>
                <a:latin typeface="Times New Roman" charset="0"/>
                <a:ea typeface="MS PGothic" charset="-128"/>
              </a:defRPr>
            </a:lvl4pPr>
            <a:lvl5pPr marL="2057400" indent="-228600" defTabSz="966788">
              <a:defRPr sz="3600">
                <a:solidFill>
                  <a:schemeClr val="tx1"/>
                </a:solidFill>
                <a:latin typeface="Times New Roman" charset="0"/>
                <a:ea typeface="MS PGothic" charset="-128"/>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128"/>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128"/>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128"/>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128"/>
              </a:defRPr>
            </a:lvl9pPr>
          </a:lstStyle>
          <a:p>
            <a:fld id="{390343B7-7628-274C-A028-169348DCE9E0}" type="slidenum">
              <a:rPr lang="en-US" altLang="en-US" sz="1300"/>
              <a:pPr/>
              <a:t>37</a:t>
            </a:fld>
            <a:endParaRPr lang="en-US" altLang="en-US" sz="1300"/>
          </a:p>
        </p:txBody>
      </p:sp>
    </p:spTree>
    <p:extLst>
      <p:ext uri="{BB962C8B-B14F-4D97-AF65-F5344CB8AC3E}">
        <p14:creationId xmlns:p14="http://schemas.microsoft.com/office/powerpoint/2010/main" val="1418901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128"/>
              </a:defRPr>
            </a:lvl1pPr>
            <a:lvl2pPr marL="742950" indent="-285750" defTabSz="966788">
              <a:defRPr sz="3600">
                <a:solidFill>
                  <a:schemeClr val="tx1"/>
                </a:solidFill>
                <a:latin typeface="Times New Roman" charset="0"/>
                <a:ea typeface="MS PGothic" charset="-128"/>
              </a:defRPr>
            </a:lvl2pPr>
            <a:lvl3pPr marL="1143000" indent="-228600" defTabSz="966788">
              <a:defRPr sz="3600">
                <a:solidFill>
                  <a:schemeClr val="tx1"/>
                </a:solidFill>
                <a:latin typeface="Times New Roman" charset="0"/>
                <a:ea typeface="MS PGothic" charset="-128"/>
              </a:defRPr>
            </a:lvl3pPr>
            <a:lvl4pPr marL="1600200" indent="-228600" defTabSz="966788">
              <a:defRPr sz="3600">
                <a:solidFill>
                  <a:schemeClr val="tx1"/>
                </a:solidFill>
                <a:latin typeface="Times New Roman" charset="0"/>
                <a:ea typeface="MS PGothic" charset="-128"/>
              </a:defRPr>
            </a:lvl4pPr>
            <a:lvl5pPr marL="2057400" indent="-228600" defTabSz="966788">
              <a:defRPr sz="3600">
                <a:solidFill>
                  <a:schemeClr val="tx1"/>
                </a:solidFill>
                <a:latin typeface="Times New Roman" charset="0"/>
                <a:ea typeface="MS PGothic" charset="-128"/>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128"/>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128"/>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128"/>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128"/>
              </a:defRPr>
            </a:lvl9pPr>
          </a:lstStyle>
          <a:p>
            <a:fld id="{662535F8-8D0C-AE41-AD46-F217999268E3}" type="slidenum">
              <a:rPr lang="en-US" altLang="en-US" sz="1300"/>
              <a:pPr/>
              <a:t>38</a:t>
            </a:fld>
            <a:endParaRPr lang="en-US" altLang="en-US" sz="1300"/>
          </a:p>
        </p:txBody>
      </p:sp>
    </p:spTree>
    <p:extLst>
      <p:ext uri="{BB962C8B-B14F-4D97-AF65-F5344CB8AC3E}">
        <p14:creationId xmlns:p14="http://schemas.microsoft.com/office/powerpoint/2010/main" val="1819816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Using dropping erasers thing.  Drop 2 erasers, ask which hit first.  The point being that it can be hard to tell even though they didn’t happen at the same time (no two things do).  Makes sense we want some type of band around when the clock is changing so that the data isn’t so we grab the right thing.</a:t>
            </a: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128"/>
              </a:defRPr>
            </a:lvl1pPr>
            <a:lvl2pPr marL="742950" indent="-285750" defTabSz="966788">
              <a:defRPr sz="3600">
                <a:solidFill>
                  <a:schemeClr val="tx1"/>
                </a:solidFill>
                <a:latin typeface="Times New Roman" charset="0"/>
                <a:ea typeface="MS PGothic" charset="-128"/>
              </a:defRPr>
            </a:lvl2pPr>
            <a:lvl3pPr marL="1143000" indent="-228600" defTabSz="966788">
              <a:defRPr sz="3600">
                <a:solidFill>
                  <a:schemeClr val="tx1"/>
                </a:solidFill>
                <a:latin typeface="Times New Roman" charset="0"/>
                <a:ea typeface="MS PGothic" charset="-128"/>
              </a:defRPr>
            </a:lvl3pPr>
            <a:lvl4pPr marL="1600200" indent="-228600" defTabSz="966788">
              <a:defRPr sz="3600">
                <a:solidFill>
                  <a:schemeClr val="tx1"/>
                </a:solidFill>
                <a:latin typeface="Times New Roman" charset="0"/>
                <a:ea typeface="MS PGothic" charset="-128"/>
              </a:defRPr>
            </a:lvl4pPr>
            <a:lvl5pPr marL="2057400" indent="-228600" defTabSz="966788">
              <a:defRPr sz="3600">
                <a:solidFill>
                  <a:schemeClr val="tx1"/>
                </a:solidFill>
                <a:latin typeface="Times New Roman" charset="0"/>
                <a:ea typeface="MS PGothic" charset="-128"/>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128"/>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128"/>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128"/>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128"/>
              </a:defRPr>
            </a:lvl9pPr>
          </a:lstStyle>
          <a:p>
            <a:fld id="{F39FDF47-853B-324B-9FFE-028645563A7A}" type="slidenum">
              <a:rPr lang="en-US" altLang="en-US" sz="1300"/>
              <a:pPr/>
              <a:t>39</a:t>
            </a:fld>
            <a:endParaRPr lang="en-US" altLang="en-US" sz="1300"/>
          </a:p>
        </p:txBody>
      </p:sp>
    </p:spTree>
    <p:extLst>
      <p:ext uri="{BB962C8B-B14F-4D97-AF65-F5344CB8AC3E}">
        <p14:creationId xmlns:p14="http://schemas.microsoft.com/office/powerpoint/2010/main" val="1200756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From http://www.eecs.umich.edu/courses/eecs270/refs.html</a:t>
            </a:r>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128"/>
              </a:defRPr>
            </a:lvl1pPr>
            <a:lvl2pPr marL="742950" indent="-285750" defTabSz="966788">
              <a:defRPr sz="3600">
                <a:solidFill>
                  <a:schemeClr val="tx1"/>
                </a:solidFill>
                <a:latin typeface="Times New Roman" charset="0"/>
                <a:ea typeface="MS PGothic" charset="-128"/>
              </a:defRPr>
            </a:lvl2pPr>
            <a:lvl3pPr marL="1143000" indent="-228600" defTabSz="966788">
              <a:defRPr sz="3600">
                <a:solidFill>
                  <a:schemeClr val="tx1"/>
                </a:solidFill>
                <a:latin typeface="Times New Roman" charset="0"/>
                <a:ea typeface="MS PGothic" charset="-128"/>
              </a:defRPr>
            </a:lvl3pPr>
            <a:lvl4pPr marL="1600200" indent="-228600" defTabSz="966788">
              <a:defRPr sz="3600">
                <a:solidFill>
                  <a:schemeClr val="tx1"/>
                </a:solidFill>
                <a:latin typeface="Times New Roman" charset="0"/>
                <a:ea typeface="MS PGothic" charset="-128"/>
              </a:defRPr>
            </a:lvl4pPr>
            <a:lvl5pPr marL="2057400" indent="-228600" defTabSz="966788">
              <a:defRPr sz="3600">
                <a:solidFill>
                  <a:schemeClr val="tx1"/>
                </a:solidFill>
                <a:latin typeface="Times New Roman" charset="0"/>
                <a:ea typeface="MS PGothic" charset="-128"/>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128"/>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128"/>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128"/>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128"/>
              </a:defRPr>
            </a:lvl9pPr>
          </a:lstStyle>
          <a:p>
            <a:fld id="{F63E2642-1F3E-324D-B0E1-2B49528A053E}" type="slidenum">
              <a:rPr lang="en-US" altLang="en-US" sz="1300"/>
              <a:pPr/>
              <a:t>40</a:t>
            </a:fld>
            <a:endParaRPr lang="en-US" altLang="en-US" sz="1300"/>
          </a:p>
        </p:txBody>
      </p:sp>
    </p:spTree>
    <p:extLst>
      <p:ext uri="{BB962C8B-B14F-4D97-AF65-F5344CB8AC3E}">
        <p14:creationId xmlns:p14="http://schemas.microsoft.com/office/powerpoint/2010/main" val="1205908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128"/>
              </a:defRPr>
            </a:lvl1pPr>
            <a:lvl2pPr marL="742950" indent="-285750" defTabSz="966788">
              <a:defRPr sz="3600">
                <a:solidFill>
                  <a:schemeClr val="tx1"/>
                </a:solidFill>
                <a:latin typeface="Times New Roman" charset="0"/>
                <a:ea typeface="MS PGothic" charset="-128"/>
              </a:defRPr>
            </a:lvl2pPr>
            <a:lvl3pPr marL="1143000" indent="-228600" defTabSz="966788">
              <a:defRPr sz="3600">
                <a:solidFill>
                  <a:schemeClr val="tx1"/>
                </a:solidFill>
                <a:latin typeface="Times New Roman" charset="0"/>
                <a:ea typeface="MS PGothic" charset="-128"/>
              </a:defRPr>
            </a:lvl3pPr>
            <a:lvl4pPr marL="1600200" indent="-228600" defTabSz="966788">
              <a:defRPr sz="3600">
                <a:solidFill>
                  <a:schemeClr val="tx1"/>
                </a:solidFill>
                <a:latin typeface="Times New Roman" charset="0"/>
                <a:ea typeface="MS PGothic" charset="-128"/>
              </a:defRPr>
            </a:lvl4pPr>
            <a:lvl5pPr marL="2057400" indent="-228600" defTabSz="966788">
              <a:defRPr sz="3600">
                <a:solidFill>
                  <a:schemeClr val="tx1"/>
                </a:solidFill>
                <a:latin typeface="Times New Roman" charset="0"/>
                <a:ea typeface="MS PGothic" charset="-128"/>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128"/>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128"/>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128"/>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128"/>
              </a:defRPr>
            </a:lvl9pPr>
          </a:lstStyle>
          <a:p>
            <a:fld id="{B6A452FE-4186-7C47-9FA7-0E273BE888A6}" type="slidenum">
              <a:rPr lang="en-US" altLang="en-US" sz="1300"/>
              <a:pPr/>
              <a:t>41</a:t>
            </a:fld>
            <a:endParaRPr lang="en-US" altLang="en-US" sz="1300"/>
          </a:p>
        </p:txBody>
      </p:sp>
    </p:spTree>
    <p:extLst>
      <p:ext uri="{BB962C8B-B14F-4D97-AF65-F5344CB8AC3E}">
        <p14:creationId xmlns:p14="http://schemas.microsoft.com/office/powerpoint/2010/main" val="1896949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Insert story about the E100 here.</a:t>
            </a:r>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128"/>
              </a:defRPr>
            </a:lvl1pPr>
            <a:lvl2pPr marL="742950" indent="-285750" defTabSz="966788">
              <a:defRPr sz="3600">
                <a:solidFill>
                  <a:schemeClr val="tx1"/>
                </a:solidFill>
                <a:latin typeface="Times New Roman" charset="0"/>
                <a:ea typeface="MS PGothic" charset="-128"/>
              </a:defRPr>
            </a:lvl2pPr>
            <a:lvl3pPr marL="1143000" indent="-228600" defTabSz="966788">
              <a:defRPr sz="3600">
                <a:solidFill>
                  <a:schemeClr val="tx1"/>
                </a:solidFill>
                <a:latin typeface="Times New Roman" charset="0"/>
                <a:ea typeface="MS PGothic" charset="-128"/>
              </a:defRPr>
            </a:lvl3pPr>
            <a:lvl4pPr marL="1600200" indent="-228600" defTabSz="966788">
              <a:defRPr sz="3600">
                <a:solidFill>
                  <a:schemeClr val="tx1"/>
                </a:solidFill>
                <a:latin typeface="Times New Roman" charset="0"/>
                <a:ea typeface="MS PGothic" charset="-128"/>
              </a:defRPr>
            </a:lvl4pPr>
            <a:lvl5pPr marL="2057400" indent="-228600" defTabSz="966788">
              <a:defRPr sz="3600">
                <a:solidFill>
                  <a:schemeClr val="tx1"/>
                </a:solidFill>
                <a:latin typeface="Times New Roman" charset="0"/>
                <a:ea typeface="MS PGothic" charset="-128"/>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128"/>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128"/>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128"/>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128"/>
              </a:defRPr>
            </a:lvl9pPr>
          </a:lstStyle>
          <a:p>
            <a:fld id="{E59AF2EC-13E2-6C41-B239-A598A0513C8C}" type="slidenum">
              <a:rPr lang="en-US" altLang="en-US" sz="1300"/>
              <a:pPr/>
              <a:t>42</a:t>
            </a:fld>
            <a:endParaRPr lang="en-US" altLang="en-US" sz="1300"/>
          </a:p>
        </p:txBody>
      </p:sp>
    </p:spTree>
    <p:extLst>
      <p:ext uri="{BB962C8B-B14F-4D97-AF65-F5344CB8AC3E}">
        <p14:creationId xmlns:p14="http://schemas.microsoft.com/office/powerpoint/2010/main" val="480981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tLang="en-US">
              <a:latin typeface="Calibri" charset="0"/>
              <a:ea typeface="MS PGothic" charset="-128"/>
            </a:endParaRPr>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128"/>
              </a:defRPr>
            </a:lvl1pPr>
            <a:lvl2pPr marL="742950" indent="-285750" defTabSz="966788">
              <a:defRPr sz="3600">
                <a:solidFill>
                  <a:schemeClr val="tx1"/>
                </a:solidFill>
                <a:latin typeface="Times New Roman" charset="0"/>
                <a:ea typeface="MS PGothic" charset="-128"/>
              </a:defRPr>
            </a:lvl2pPr>
            <a:lvl3pPr marL="1143000" indent="-228600" defTabSz="966788">
              <a:defRPr sz="3600">
                <a:solidFill>
                  <a:schemeClr val="tx1"/>
                </a:solidFill>
                <a:latin typeface="Times New Roman" charset="0"/>
                <a:ea typeface="MS PGothic" charset="-128"/>
              </a:defRPr>
            </a:lvl3pPr>
            <a:lvl4pPr marL="1600200" indent="-228600" defTabSz="966788">
              <a:defRPr sz="3600">
                <a:solidFill>
                  <a:schemeClr val="tx1"/>
                </a:solidFill>
                <a:latin typeface="Times New Roman" charset="0"/>
                <a:ea typeface="MS PGothic" charset="-128"/>
              </a:defRPr>
            </a:lvl4pPr>
            <a:lvl5pPr marL="2057400" indent="-228600" defTabSz="966788">
              <a:defRPr sz="3600">
                <a:solidFill>
                  <a:schemeClr val="tx1"/>
                </a:solidFill>
                <a:latin typeface="Times New Roman" charset="0"/>
                <a:ea typeface="MS PGothic" charset="-128"/>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128"/>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128"/>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128"/>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128"/>
              </a:defRPr>
            </a:lvl9pPr>
          </a:lstStyle>
          <a:p>
            <a:pPr eaLnBrk="1" hangingPunct="1"/>
            <a:fld id="{541BB3C4-813C-9D48-9E35-23847CC9FCB3}" type="slidenum">
              <a:rPr lang="en-US" altLang="en-US" sz="1200">
                <a:latin typeface="Calibri" charset="0"/>
              </a:rPr>
              <a:pPr eaLnBrk="1" hangingPunct="1"/>
              <a:t>25</a:t>
            </a:fld>
            <a:endParaRPr lang="en-US" altLang="en-US" sz="1200">
              <a:latin typeface="Calibri" charset="0"/>
            </a:endParaRPr>
          </a:p>
        </p:txBody>
      </p:sp>
    </p:spTree>
    <p:extLst>
      <p:ext uri="{BB962C8B-B14F-4D97-AF65-F5344CB8AC3E}">
        <p14:creationId xmlns:p14="http://schemas.microsoft.com/office/powerpoint/2010/main" val="189637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128"/>
              </a:defRPr>
            </a:lvl1pPr>
            <a:lvl2pPr marL="742950" indent="-285750" defTabSz="966788">
              <a:defRPr sz="3600">
                <a:solidFill>
                  <a:schemeClr val="tx1"/>
                </a:solidFill>
                <a:latin typeface="Times New Roman" charset="0"/>
                <a:ea typeface="MS PGothic" charset="-128"/>
              </a:defRPr>
            </a:lvl2pPr>
            <a:lvl3pPr marL="1143000" indent="-228600" defTabSz="966788">
              <a:defRPr sz="3600">
                <a:solidFill>
                  <a:schemeClr val="tx1"/>
                </a:solidFill>
                <a:latin typeface="Times New Roman" charset="0"/>
                <a:ea typeface="MS PGothic" charset="-128"/>
              </a:defRPr>
            </a:lvl3pPr>
            <a:lvl4pPr marL="1600200" indent="-228600" defTabSz="966788">
              <a:defRPr sz="3600">
                <a:solidFill>
                  <a:schemeClr val="tx1"/>
                </a:solidFill>
                <a:latin typeface="Times New Roman" charset="0"/>
                <a:ea typeface="MS PGothic" charset="-128"/>
              </a:defRPr>
            </a:lvl4pPr>
            <a:lvl5pPr marL="2057400" indent="-228600" defTabSz="966788">
              <a:defRPr sz="3600">
                <a:solidFill>
                  <a:schemeClr val="tx1"/>
                </a:solidFill>
                <a:latin typeface="Times New Roman" charset="0"/>
                <a:ea typeface="MS PGothic" charset="-128"/>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128"/>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128"/>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128"/>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128"/>
              </a:defRPr>
            </a:lvl9pPr>
          </a:lstStyle>
          <a:p>
            <a:fld id="{E01BA86F-6486-E441-AF1C-63590570908F}" type="slidenum">
              <a:rPr lang="en-US" altLang="en-US" sz="1300"/>
              <a:pPr/>
              <a:t>43</a:t>
            </a:fld>
            <a:endParaRPr lang="en-US" altLang="en-US" sz="1300"/>
          </a:p>
        </p:txBody>
      </p:sp>
    </p:spTree>
    <p:extLst>
      <p:ext uri="{BB962C8B-B14F-4D97-AF65-F5344CB8AC3E}">
        <p14:creationId xmlns:p14="http://schemas.microsoft.com/office/powerpoint/2010/main" val="719303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a:ln/>
        </p:spPr>
      </p:sp>
      <p:sp>
        <p:nvSpPr>
          <p:cNvPr id="58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Code from lab 3 and from http://www.fpga4fun.com/SPI2.html</a:t>
            </a:r>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128"/>
              </a:defRPr>
            </a:lvl1pPr>
            <a:lvl2pPr marL="742950" indent="-285750" defTabSz="966788">
              <a:defRPr sz="3600">
                <a:solidFill>
                  <a:schemeClr val="tx1"/>
                </a:solidFill>
                <a:latin typeface="Times New Roman" charset="0"/>
                <a:ea typeface="MS PGothic" charset="-128"/>
              </a:defRPr>
            </a:lvl2pPr>
            <a:lvl3pPr marL="1143000" indent="-228600" defTabSz="966788">
              <a:defRPr sz="3600">
                <a:solidFill>
                  <a:schemeClr val="tx1"/>
                </a:solidFill>
                <a:latin typeface="Times New Roman" charset="0"/>
                <a:ea typeface="MS PGothic" charset="-128"/>
              </a:defRPr>
            </a:lvl3pPr>
            <a:lvl4pPr marL="1600200" indent="-228600" defTabSz="966788">
              <a:defRPr sz="3600">
                <a:solidFill>
                  <a:schemeClr val="tx1"/>
                </a:solidFill>
                <a:latin typeface="Times New Roman" charset="0"/>
                <a:ea typeface="MS PGothic" charset="-128"/>
              </a:defRPr>
            </a:lvl4pPr>
            <a:lvl5pPr marL="2057400" indent="-228600" defTabSz="966788">
              <a:defRPr sz="3600">
                <a:solidFill>
                  <a:schemeClr val="tx1"/>
                </a:solidFill>
                <a:latin typeface="Times New Roman" charset="0"/>
                <a:ea typeface="MS PGothic" charset="-128"/>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128"/>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128"/>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128"/>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128"/>
              </a:defRPr>
            </a:lvl9pPr>
          </a:lstStyle>
          <a:p>
            <a:fld id="{592DA99B-1533-C548-821F-04361427D376}" type="slidenum">
              <a:rPr lang="en-US" altLang="en-US" sz="1300"/>
              <a:pPr/>
              <a:t>44</a:t>
            </a:fld>
            <a:endParaRPr lang="en-US" altLang="en-US" sz="1300"/>
          </a:p>
        </p:txBody>
      </p:sp>
    </p:spTree>
    <p:extLst>
      <p:ext uri="{BB962C8B-B14F-4D97-AF65-F5344CB8AC3E}">
        <p14:creationId xmlns:p14="http://schemas.microsoft.com/office/powerpoint/2010/main" val="1152290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tLang="en-US">
              <a:latin typeface="Calibri" charset="0"/>
              <a:ea typeface="MS PGothic" charset="-128"/>
            </a:endParaRP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128"/>
              </a:defRPr>
            </a:lvl1pPr>
            <a:lvl2pPr marL="742950" indent="-285750" defTabSz="966788">
              <a:defRPr sz="3600">
                <a:solidFill>
                  <a:schemeClr val="tx1"/>
                </a:solidFill>
                <a:latin typeface="Times New Roman" charset="0"/>
                <a:ea typeface="MS PGothic" charset="-128"/>
              </a:defRPr>
            </a:lvl2pPr>
            <a:lvl3pPr marL="1143000" indent="-228600" defTabSz="966788">
              <a:defRPr sz="3600">
                <a:solidFill>
                  <a:schemeClr val="tx1"/>
                </a:solidFill>
                <a:latin typeface="Times New Roman" charset="0"/>
                <a:ea typeface="MS PGothic" charset="-128"/>
              </a:defRPr>
            </a:lvl3pPr>
            <a:lvl4pPr marL="1600200" indent="-228600" defTabSz="966788">
              <a:defRPr sz="3600">
                <a:solidFill>
                  <a:schemeClr val="tx1"/>
                </a:solidFill>
                <a:latin typeface="Times New Roman" charset="0"/>
                <a:ea typeface="MS PGothic" charset="-128"/>
              </a:defRPr>
            </a:lvl4pPr>
            <a:lvl5pPr marL="2057400" indent="-228600" defTabSz="966788">
              <a:defRPr sz="3600">
                <a:solidFill>
                  <a:schemeClr val="tx1"/>
                </a:solidFill>
                <a:latin typeface="Times New Roman" charset="0"/>
                <a:ea typeface="MS PGothic" charset="-128"/>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128"/>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128"/>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128"/>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128"/>
              </a:defRPr>
            </a:lvl9pPr>
          </a:lstStyle>
          <a:p>
            <a:pPr eaLnBrk="1" hangingPunct="1"/>
            <a:fld id="{EFF979C1-F26C-A544-B7BF-E3746BDF63E2}" type="slidenum">
              <a:rPr lang="en-US" altLang="en-US" sz="1200">
                <a:latin typeface="Calibri" charset="0"/>
              </a:rPr>
              <a:pPr eaLnBrk="1" hangingPunct="1"/>
              <a:t>26</a:t>
            </a:fld>
            <a:endParaRPr lang="en-US" altLang="en-US" sz="1200">
              <a:latin typeface="Calibri" charset="0"/>
            </a:endParaRPr>
          </a:p>
        </p:txBody>
      </p:sp>
    </p:spTree>
    <p:extLst>
      <p:ext uri="{BB962C8B-B14F-4D97-AF65-F5344CB8AC3E}">
        <p14:creationId xmlns:p14="http://schemas.microsoft.com/office/powerpoint/2010/main" val="375108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tLang="en-US">
              <a:latin typeface="Calibri" charset="0"/>
              <a:ea typeface="MS PGothic" charset="-128"/>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128"/>
              </a:defRPr>
            </a:lvl1pPr>
            <a:lvl2pPr marL="742950" indent="-285750" defTabSz="966788">
              <a:defRPr sz="3600">
                <a:solidFill>
                  <a:schemeClr val="tx1"/>
                </a:solidFill>
                <a:latin typeface="Times New Roman" charset="0"/>
                <a:ea typeface="MS PGothic" charset="-128"/>
              </a:defRPr>
            </a:lvl2pPr>
            <a:lvl3pPr marL="1143000" indent="-228600" defTabSz="966788">
              <a:defRPr sz="3600">
                <a:solidFill>
                  <a:schemeClr val="tx1"/>
                </a:solidFill>
                <a:latin typeface="Times New Roman" charset="0"/>
                <a:ea typeface="MS PGothic" charset="-128"/>
              </a:defRPr>
            </a:lvl3pPr>
            <a:lvl4pPr marL="1600200" indent="-228600" defTabSz="966788">
              <a:defRPr sz="3600">
                <a:solidFill>
                  <a:schemeClr val="tx1"/>
                </a:solidFill>
                <a:latin typeface="Times New Roman" charset="0"/>
                <a:ea typeface="MS PGothic" charset="-128"/>
              </a:defRPr>
            </a:lvl4pPr>
            <a:lvl5pPr marL="2057400" indent="-228600" defTabSz="966788">
              <a:defRPr sz="3600">
                <a:solidFill>
                  <a:schemeClr val="tx1"/>
                </a:solidFill>
                <a:latin typeface="Times New Roman" charset="0"/>
                <a:ea typeface="MS PGothic" charset="-128"/>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128"/>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128"/>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128"/>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128"/>
              </a:defRPr>
            </a:lvl9pPr>
          </a:lstStyle>
          <a:p>
            <a:pPr eaLnBrk="1" hangingPunct="1"/>
            <a:fld id="{6BD72100-8777-8D4C-869D-1D8D6A74FE33}" type="slidenum">
              <a:rPr lang="en-US" altLang="en-US" sz="1200">
                <a:latin typeface="Calibri" charset="0"/>
              </a:rPr>
              <a:pPr eaLnBrk="1" hangingPunct="1"/>
              <a:t>27</a:t>
            </a:fld>
            <a:endParaRPr lang="en-US" altLang="en-US" sz="1200">
              <a:latin typeface="Calibri" charset="0"/>
            </a:endParaRPr>
          </a:p>
        </p:txBody>
      </p:sp>
    </p:spTree>
    <p:extLst>
      <p:ext uri="{BB962C8B-B14F-4D97-AF65-F5344CB8AC3E}">
        <p14:creationId xmlns:p14="http://schemas.microsoft.com/office/powerpoint/2010/main" val="1585047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tLang="en-US">
              <a:latin typeface="Calibri" charset="0"/>
              <a:ea typeface="MS PGothic" charset="-128"/>
            </a:endParaRP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128"/>
              </a:defRPr>
            </a:lvl1pPr>
            <a:lvl2pPr marL="742950" indent="-285750" defTabSz="966788">
              <a:defRPr sz="3600">
                <a:solidFill>
                  <a:schemeClr val="tx1"/>
                </a:solidFill>
                <a:latin typeface="Times New Roman" charset="0"/>
                <a:ea typeface="MS PGothic" charset="-128"/>
              </a:defRPr>
            </a:lvl2pPr>
            <a:lvl3pPr marL="1143000" indent="-228600" defTabSz="966788">
              <a:defRPr sz="3600">
                <a:solidFill>
                  <a:schemeClr val="tx1"/>
                </a:solidFill>
                <a:latin typeface="Times New Roman" charset="0"/>
                <a:ea typeface="MS PGothic" charset="-128"/>
              </a:defRPr>
            </a:lvl3pPr>
            <a:lvl4pPr marL="1600200" indent="-228600" defTabSz="966788">
              <a:defRPr sz="3600">
                <a:solidFill>
                  <a:schemeClr val="tx1"/>
                </a:solidFill>
                <a:latin typeface="Times New Roman" charset="0"/>
                <a:ea typeface="MS PGothic" charset="-128"/>
              </a:defRPr>
            </a:lvl4pPr>
            <a:lvl5pPr marL="2057400" indent="-228600" defTabSz="966788">
              <a:defRPr sz="3600">
                <a:solidFill>
                  <a:schemeClr val="tx1"/>
                </a:solidFill>
                <a:latin typeface="Times New Roman" charset="0"/>
                <a:ea typeface="MS PGothic" charset="-128"/>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128"/>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128"/>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128"/>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128"/>
              </a:defRPr>
            </a:lvl9pPr>
          </a:lstStyle>
          <a:p>
            <a:pPr eaLnBrk="1" hangingPunct="1"/>
            <a:fld id="{5D508BF7-FA78-D34A-AE4A-1AFE7B4FC0DC}" type="slidenum">
              <a:rPr lang="en-US" altLang="en-US" sz="1200">
                <a:latin typeface="Calibri" charset="0"/>
              </a:rPr>
              <a:pPr eaLnBrk="1" hangingPunct="1"/>
              <a:t>28</a:t>
            </a:fld>
            <a:endParaRPr lang="en-US" altLang="en-US" sz="1200">
              <a:latin typeface="Calibri" charset="0"/>
            </a:endParaRPr>
          </a:p>
        </p:txBody>
      </p:sp>
    </p:spTree>
    <p:extLst>
      <p:ext uri="{BB962C8B-B14F-4D97-AF65-F5344CB8AC3E}">
        <p14:creationId xmlns:p14="http://schemas.microsoft.com/office/powerpoint/2010/main" val="353111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tLang="en-US">
              <a:latin typeface="Calibri" charset="0"/>
              <a:ea typeface="MS PGothic" charset="-128"/>
            </a:endParaRPr>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128"/>
              </a:defRPr>
            </a:lvl1pPr>
            <a:lvl2pPr marL="742950" indent="-285750" defTabSz="966788">
              <a:defRPr sz="3600">
                <a:solidFill>
                  <a:schemeClr val="tx1"/>
                </a:solidFill>
                <a:latin typeface="Times New Roman" charset="0"/>
                <a:ea typeface="MS PGothic" charset="-128"/>
              </a:defRPr>
            </a:lvl2pPr>
            <a:lvl3pPr marL="1143000" indent="-228600" defTabSz="966788">
              <a:defRPr sz="3600">
                <a:solidFill>
                  <a:schemeClr val="tx1"/>
                </a:solidFill>
                <a:latin typeface="Times New Roman" charset="0"/>
                <a:ea typeface="MS PGothic" charset="-128"/>
              </a:defRPr>
            </a:lvl3pPr>
            <a:lvl4pPr marL="1600200" indent="-228600" defTabSz="966788">
              <a:defRPr sz="3600">
                <a:solidFill>
                  <a:schemeClr val="tx1"/>
                </a:solidFill>
                <a:latin typeface="Times New Roman" charset="0"/>
                <a:ea typeface="MS PGothic" charset="-128"/>
              </a:defRPr>
            </a:lvl4pPr>
            <a:lvl5pPr marL="2057400" indent="-228600" defTabSz="966788">
              <a:defRPr sz="3600">
                <a:solidFill>
                  <a:schemeClr val="tx1"/>
                </a:solidFill>
                <a:latin typeface="Times New Roman" charset="0"/>
                <a:ea typeface="MS PGothic" charset="-128"/>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128"/>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128"/>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128"/>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128"/>
              </a:defRPr>
            </a:lvl9pPr>
          </a:lstStyle>
          <a:p>
            <a:pPr eaLnBrk="1" hangingPunct="1"/>
            <a:fld id="{A8C27EE1-2725-AA4D-A967-033C9945F92D}" type="slidenum">
              <a:rPr lang="en-US" altLang="en-US" sz="1200">
                <a:latin typeface="Calibri" charset="0"/>
              </a:rPr>
              <a:pPr eaLnBrk="1" hangingPunct="1"/>
              <a:t>29</a:t>
            </a:fld>
            <a:endParaRPr lang="en-US" altLang="en-US" sz="1200">
              <a:latin typeface="Calibri" charset="0"/>
            </a:endParaRPr>
          </a:p>
        </p:txBody>
      </p:sp>
    </p:spTree>
    <p:extLst>
      <p:ext uri="{BB962C8B-B14F-4D97-AF65-F5344CB8AC3E}">
        <p14:creationId xmlns:p14="http://schemas.microsoft.com/office/powerpoint/2010/main" val="1248352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tLang="en-US">
              <a:latin typeface="Calibri" charset="0"/>
              <a:ea typeface="MS PGothic" charset="-128"/>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128"/>
              </a:defRPr>
            </a:lvl1pPr>
            <a:lvl2pPr marL="742950" indent="-285750" defTabSz="966788">
              <a:defRPr sz="3600">
                <a:solidFill>
                  <a:schemeClr val="tx1"/>
                </a:solidFill>
                <a:latin typeface="Times New Roman" charset="0"/>
                <a:ea typeface="MS PGothic" charset="-128"/>
              </a:defRPr>
            </a:lvl2pPr>
            <a:lvl3pPr marL="1143000" indent="-228600" defTabSz="966788">
              <a:defRPr sz="3600">
                <a:solidFill>
                  <a:schemeClr val="tx1"/>
                </a:solidFill>
                <a:latin typeface="Times New Roman" charset="0"/>
                <a:ea typeface="MS PGothic" charset="-128"/>
              </a:defRPr>
            </a:lvl3pPr>
            <a:lvl4pPr marL="1600200" indent="-228600" defTabSz="966788">
              <a:defRPr sz="3600">
                <a:solidFill>
                  <a:schemeClr val="tx1"/>
                </a:solidFill>
                <a:latin typeface="Times New Roman" charset="0"/>
                <a:ea typeface="MS PGothic" charset="-128"/>
              </a:defRPr>
            </a:lvl4pPr>
            <a:lvl5pPr marL="2057400" indent="-228600" defTabSz="966788">
              <a:defRPr sz="3600">
                <a:solidFill>
                  <a:schemeClr val="tx1"/>
                </a:solidFill>
                <a:latin typeface="Times New Roman" charset="0"/>
                <a:ea typeface="MS PGothic" charset="-128"/>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128"/>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128"/>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128"/>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128"/>
              </a:defRPr>
            </a:lvl9pPr>
          </a:lstStyle>
          <a:p>
            <a:pPr eaLnBrk="1" hangingPunct="1"/>
            <a:fld id="{ED7CD786-5619-714A-A430-D52D05F92856}" type="slidenum">
              <a:rPr lang="en-US" altLang="en-US" sz="1200">
                <a:latin typeface="Calibri" charset="0"/>
              </a:rPr>
              <a:pPr eaLnBrk="1" hangingPunct="1"/>
              <a:t>30</a:t>
            </a:fld>
            <a:endParaRPr lang="en-US" altLang="en-US" sz="1200">
              <a:latin typeface="Calibri" charset="0"/>
            </a:endParaRPr>
          </a:p>
        </p:txBody>
      </p:sp>
    </p:spTree>
    <p:extLst>
      <p:ext uri="{BB962C8B-B14F-4D97-AF65-F5344CB8AC3E}">
        <p14:creationId xmlns:p14="http://schemas.microsoft.com/office/powerpoint/2010/main" val="152396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tLang="en-US">
              <a:latin typeface="Calibri" charset="0"/>
              <a:ea typeface="MS PGothic" charset="-128"/>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128"/>
              </a:defRPr>
            </a:lvl1pPr>
            <a:lvl2pPr marL="742950" indent="-285750" defTabSz="966788">
              <a:defRPr sz="3600">
                <a:solidFill>
                  <a:schemeClr val="tx1"/>
                </a:solidFill>
                <a:latin typeface="Times New Roman" charset="0"/>
                <a:ea typeface="MS PGothic" charset="-128"/>
              </a:defRPr>
            </a:lvl2pPr>
            <a:lvl3pPr marL="1143000" indent="-228600" defTabSz="966788">
              <a:defRPr sz="3600">
                <a:solidFill>
                  <a:schemeClr val="tx1"/>
                </a:solidFill>
                <a:latin typeface="Times New Roman" charset="0"/>
                <a:ea typeface="MS PGothic" charset="-128"/>
              </a:defRPr>
            </a:lvl3pPr>
            <a:lvl4pPr marL="1600200" indent="-228600" defTabSz="966788">
              <a:defRPr sz="3600">
                <a:solidFill>
                  <a:schemeClr val="tx1"/>
                </a:solidFill>
                <a:latin typeface="Times New Roman" charset="0"/>
                <a:ea typeface="MS PGothic" charset="-128"/>
              </a:defRPr>
            </a:lvl4pPr>
            <a:lvl5pPr marL="2057400" indent="-228600" defTabSz="966788">
              <a:defRPr sz="3600">
                <a:solidFill>
                  <a:schemeClr val="tx1"/>
                </a:solidFill>
                <a:latin typeface="Times New Roman" charset="0"/>
                <a:ea typeface="MS PGothic" charset="-128"/>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128"/>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128"/>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128"/>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128"/>
              </a:defRPr>
            </a:lvl9pPr>
          </a:lstStyle>
          <a:p>
            <a:pPr eaLnBrk="1" hangingPunct="1"/>
            <a:fld id="{C23083DD-76CA-3846-A03A-C0FFE8E01E65}" type="slidenum">
              <a:rPr lang="en-US" altLang="en-US" sz="1200">
                <a:latin typeface="Calibri" charset="0"/>
              </a:rPr>
              <a:pPr eaLnBrk="1" hangingPunct="1"/>
              <a:t>31</a:t>
            </a:fld>
            <a:endParaRPr lang="en-US" altLang="en-US" sz="1200">
              <a:latin typeface="Calibri" charset="0"/>
            </a:endParaRPr>
          </a:p>
        </p:txBody>
      </p:sp>
    </p:spTree>
    <p:extLst>
      <p:ext uri="{BB962C8B-B14F-4D97-AF65-F5344CB8AC3E}">
        <p14:creationId xmlns:p14="http://schemas.microsoft.com/office/powerpoint/2010/main" val="1520611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a typeface="MS PGothic" charset="-128"/>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3600">
                <a:solidFill>
                  <a:schemeClr val="tx1"/>
                </a:solidFill>
                <a:latin typeface="Times New Roman" charset="0"/>
                <a:ea typeface="MS PGothic" charset="-128"/>
              </a:defRPr>
            </a:lvl1pPr>
            <a:lvl2pPr marL="742950" indent="-285750" defTabSz="966788">
              <a:defRPr sz="3600">
                <a:solidFill>
                  <a:schemeClr val="tx1"/>
                </a:solidFill>
                <a:latin typeface="Times New Roman" charset="0"/>
                <a:ea typeface="MS PGothic" charset="-128"/>
              </a:defRPr>
            </a:lvl2pPr>
            <a:lvl3pPr marL="1143000" indent="-228600" defTabSz="966788">
              <a:defRPr sz="3600">
                <a:solidFill>
                  <a:schemeClr val="tx1"/>
                </a:solidFill>
                <a:latin typeface="Times New Roman" charset="0"/>
                <a:ea typeface="MS PGothic" charset="-128"/>
              </a:defRPr>
            </a:lvl3pPr>
            <a:lvl4pPr marL="1600200" indent="-228600" defTabSz="966788">
              <a:defRPr sz="3600">
                <a:solidFill>
                  <a:schemeClr val="tx1"/>
                </a:solidFill>
                <a:latin typeface="Times New Roman" charset="0"/>
                <a:ea typeface="MS PGothic" charset="-128"/>
              </a:defRPr>
            </a:lvl4pPr>
            <a:lvl5pPr marL="2057400" indent="-228600" defTabSz="966788">
              <a:defRPr sz="3600">
                <a:solidFill>
                  <a:schemeClr val="tx1"/>
                </a:solidFill>
                <a:latin typeface="Times New Roman" charset="0"/>
                <a:ea typeface="MS PGothic" charset="-128"/>
              </a:defRPr>
            </a:lvl5pPr>
            <a:lvl6pPr marL="2514600" indent="-228600" defTabSz="966788" eaLnBrk="0" fontAlgn="base" hangingPunct="0">
              <a:spcBef>
                <a:spcPct val="0"/>
              </a:spcBef>
              <a:spcAft>
                <a:spcPct val="0"/>
              </a:spcAft>
              <a:defRPr sz="3600">
                <a:solidFill>
                  <a:schemeClr val="tx1"/>
                </a:solidFill>
                <a:latin typeface="Times New Roman" charset="0"/>
                <a:ea typeface="MS PGothic" charset="-128"/>
              </a:defRPr>
            </a:lvl6pPr>
            <a:lvl7pPr marL="2971800" indent="-228600" defTabSz="966788" eaLnBrk="0" fontAlgn="base" hangingPunct="0">
              <a:spcBef>
                <a:spcPct val="0"/>
              </a:spcBef>
              <a:spcAft>
                <a:spcPct val="0"/>
              </a:spcAft>
              <a:defRPr sz="3600">
                <a:solidFill>
                  <a:schemeClr val="tx1"/>
                </a:solidFill>
                <a:latin typeface="Times New Roman" charset="0"/>
                <a:ea typeface="MS PGothic" charset="-128"/>
              </a:defRPr>
            </a:lvl7pPr>
            <a:lvl8pPr marL="3429000" indent="-228600" defTabSz="966788" eaLnBrk="0" fontAlgn="base" hangingPunct="0">
              <a:spcBef>
                <a:spcPct val="0"/>
              </a:spcBef>
              <a:spcAft>
                <a:spcPct val="0"/>
              </a:spcAft>
              <a:defRPr sz="3600">
                <a:solidFill>
                  <a:schemeClr val="tx1"/>
                </a:solidFill>
                <a:latin typeface="Times New Roman" charset="0"/>
                <a:ea typeface="MS PGothic" charset="-128"/>
              </a:defRPr>
            </a:lvl8pPr>
            <a:lvl9pPr marL="3886200" indent="-228600" defTabSz="966788" eaLnBrk="0" fontAlgn="base" hangingPunct="0">
              <a:spcBef>
                <a:spcPct val="0"/>
              </a:spcBef>
              <a:spcAft>
                <a:spcPct val="0"/>
              </a:spcAft>
              <a:defRPr sz="3600">
                <a:solidFill>
                  <a:schemeClr val="tx1"/>
                </a:solidFill>
                <a:latin typeface="Times New Roman" charset="0"/>
                <a:ea typeface="MS PGothic" charset="-128"/>
              </a:defRPr>
            </a:lvl9pPr>
          </a:lstStyle>
          <a:p>
            <a:fld id="{EE071D3F-9748-A84D-ABDA-38CA27D0FD8F}" type="slidenum">
              <a:rPr lang="en-US" altLang="en-US" sz="1300"/>
              <a:pPr/>
              <a:t>32</a:t>
            </a:fld>
            <a:endParaRPr lang="en-US" altLang="en-US" sz="1300"/>
          </a:p>
        </p:txBody>
      </p:sp>
    </p:spTree>
    <p:extLst>
      <p:ext uri="{BB962C8B-B14F-4D97-AF65-F5344CB8AC3E}">
        <p14:creationId xmlns:p14="http://schemas.microsoft.com/office/powerpoint/2010/main" val="1854013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1A57A1D-3181-6741-9847-3A72491FD6BF}" type="slidenum">
              <a:rPr lang="en-US" altLang="en-US"/>
              <a:pPr/>
              <a:t>‹#›</a:t>
            </a:fld>
            <a:endParaRPr lang="en-US" altLang="en-US"/>
          </a:p>
        </p:txBody>
      </p:sp>
    </p:spTree>
    <p:extLst>
      <p:ext uri="{BB962C8B-B14F-4D97-AF65-F5344CB8AC3E}">
        <p14:creationId xmlns:p14="http://schemas.microsoft.com/office/powerpoint/2010/main" val="542703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8A14BE-1CD0-444F-9E8F-43F0217B37FC}" type="slidenum">
              <a:rPr lang="en-US" altLang="en-US"/>
              <a:pPr/>
              <a:t>‹#›</a:t>
            </a:fld>
            <a:endParaRPr lang="en-US" altLang="en-US"/>
          </a:p>
        </p:txBody>
      </p:sp>
    </p:spTree>
    <p:extLst>
      <p:ext uri="{BB962C8B-B14F-4D97-AF65-F5344CB8AC3E}">
        <p14:creationId xmlns:p14="http://schemas.microsoft.com/office/powerpoint/2010/main" val="1397364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013" y="76200"/>
            <a:ext cx="2219325"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9863" y="76200"/>
            <a:ext cx="65087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18B4C89-BEEB-A74C-A89A-94942A6D824D}" type="slidenum">
              <a:rPr lang="en-US" altLang="en-US"/>
              <a:pPr/>
              <a:t>‹#›</a:t>
            </a:fld>
            <a:endParaRPr lang="en-US" altLang="en-US"/>
          </a:p>
        </p:txBody>
      </p:sp>
    </p:spTree>
    <p:extLst>
      <p:ext uri="{BB962C8B-B14F-4D97-AF65-F5344CB8AC3E}">
        <p14:creationId xmlns:p14="http://schemas.microsoft.com/office/powerpoint/2010/main" val="629853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9863" y="76200"/>
            <a:ext cx="8880475"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990600"/>
            <a:ext cx="7315200" cy="4876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C3D949D-46D8-334D-BBC9-890762AFDFB8}" type="slidenum">
              <a:rPr lang="en-US" altLang="en-US"/>
              <a:pPr/>
              <a:t>‹#›</a:t>
            </a:fld>
            <a:endParaRPr lang="en-US" altLang="en-US"/>
          </a:p>
        </p:txBody>
      </p:sp>
    </p:spTree>
    <p:extLst>
      <p:ext uri="{BB962C8B-B14F-4D97-AF65-F5344CB8AC3E}">
        <p14:creationId xmlns:p14="http://schemas.microsoft.com/office/powerpoint/2010/main" val="1001735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863" y="76200"/>
            <a:ext cx="8880475"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990600"/>
            <a:ext cx="35814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35814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A71C860-C359-B24C-AA2C-85704AF241DF}" type="slidenum">
              <a:rPr lang="en-US" altLang="en-US"/>
              <a:pPr/>
              <a:t>‹#›</a:t>
            </a:fld>
            <a:endParaRPr lang="en-US" altLang="en-US"/>
          </a:p>
        </p:txBody>
      </p:sp>
    </p:spTree>
    <p:extLst>
      <p:ext uri="{BB962C8B-B14F-4D97-AF65-F5344CB8AC3E}">
        <p14:creationId xmlns:p14="http://schemas.microsoft.com/office/powerpoint/2010/main" val="2045819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BD9032-27B5-BB4B-BA63-F41DE8E8F0C7}" type="slidenum">
              <a:rPr lang="en-US" altLang="en-US"/>
              <a:pPr/>
              <a:t>‹#›</a:t>
            </a:fld>
            <a:endParaRPr lang="en-US" altLang="en-US"/>
          </a:p>
        </p:txBody>
      </p:sp>
    </p:spTree>
    <p:extLst>
      <p:ext uri="{BB962C8B-B14F-4D97-AF65-F5344CB8AC3E}">
        <p14:creationId xmlns:p14="http://schemas.microsoft.com/office/powerpoint/2010/main" val="850238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9AFD98E-F285-3C45-9580-C926EBBDC8AE}" type="slidenum">
              <a:rPr lang="en-US" altLang="en-US"/>
              <a:pPr/>
              <a:t>‹#›</a:t>
            </a:fld>
            <a:endParaRPr lang="en-US" altLang="en-US"/>
          </a:p>
        </p:txBody>
      </p:sp>
    </p:spTree>
    <p:extLst>
      <p:ext uri="{BB962C8B-B14F-4D97-AF65-F5344CB8AC3E}">
        <p14:creationId xmlns:p14="http://schemas.microsoft.com/office/powerpoint/2010/main" val="604685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990600"/>
            <a:ext cx="3581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3581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AF69F07-A0BF-A548-BD99-116EDAD8E3D6}" type="slidenum">
              <a:rPr lang="en-US" altLang="en-US"/>
              <a:pPr/>
              <a:t>‹#›</a:t>
            </a:fld>
            <a:endParaRPr lang="en-US" altLang="en-US"/>
          </a:p>
        </p:txBody>
      </p:sp>
    </p:spTree>
    <p:extLst>
      <p:ext uri="{BB962C8B-B14F-4D97-AF65-F5344CB8AC3E}">
        <p14:creationId xmlns:p14="http://schemas.microsoft.com/office/powerpoint/2010/main" val="1061001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64B8B18-4A3E-9E4F-924F-AA5C5A2B7764}" type="slidenum">
              <a:rPr lang="en-US" altLang="en-US"/>
              <a:pPr/>
              <a:t>‹#›</a:t>
            </a:fld>
            <a:endParaRPr lang="en-US" altLang="en-US"/>
          </a:p>
        </p:txBody>
      </p:sp>
    </p:spTree>
    <p:extLst>
      <p:ext uri="{BB962C8B-B14F-4D97-AF65-F5344CB8AC3E}">
        <p14:creationId xmlns:p14="http://schemas.microsoft.com/office/powerpoint/2010/main" val="1689388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DC6B44A-FE60-0941-85F4-DEF6CE48C8B9}" type="slidenum">
              <a:rPr lang="en-US" altLang="en-US"/>
              <a:pPr/>
              <a:t>‹#›</a:t>
            </a:fld>
            <a:endParaRPr lang="en-US" altLang="en-US"/>
          </a:p>
        </p:txBody>
      </p:sp>
    </p:spTree>
    <p:extLst>
      <p:ext uri="{BB962C8B-B14F-4D97-AF65-F5344CB8AC3E}">
        <p14:creationId xmlns:p14="http://schemas.microsoft.com/office/powerpoint/2010/main" val="1671525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BD4008C-3A3D-8F47-857F-A3447F2B5A37}" type="slidenum">
              <a:rPr lang="en-US" altLang="en-US"/>
              <a:pPr/>
              <a:t>‹#›</a:t>
            </a:fld>
            <a:endParaRPr lang="en-US" altLang="en-US"/>
          </a:p>
        </p:txBody>
      </p:sp>
    </p:spTree>
    <p:extLst>
      <p:ext uri="{BB962C8B-B14F-4D97-AF65-F5344CB8AC3E}">
        <p14:creationId xmlns:p14="http://schemas.microsoft.com/office/powerpoint/2010/main" val="2087744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2CB603C-C43A-FA4C-9A5C-4DA52695EA21}" type="slidenum">
              <a:rPr lang="en-US" altLang="en-US"/>
              <a:pPr/>
              <a:t>‹#›</a:t>
            </a:fld>
            <a:endParaRPr lang="en-US" altLang="en-US"/>
          </a:p>
        </p:txBody>
      </p:sp>
    </p:spTree>
    <p:extLst>
      <p:ext uri="{BB962C8B-B14F-4D97-AF65-F5344CB8AC3E}">
        <p14:creationId xmlns:p14="http://schemas.microsoft.com/office/powerpoint/2010/main" val="9792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B515DA2-B873-0B4A-BCF0-153095B43987}" type="slidenum">
              <a:rPr lang="en-US" altLang="en-US"/>
              <a:pPr/>
              <a:t>‹#›</a:t>
            </a:fld>
            <a:endParaRPr lang="en-US" altLang="en-US"/>
          </a:p>
        </p:txBody>
      </p:sp>
    </p:spTree>
    <p:extLst>
      <p:ext uri="{BB962C8B-B14F-4D97-AF65-F5344CB8AC3E}">
        <p14:creationId xmlns:p14="http://schemas.microsoft.com/office/powerpoint/2010/main" val="13972827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914400" y="990600"/>
            <a:ext cx="731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2667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b="1">
                <a:latin typeface="+mn-lt"/>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b="1">
                <a:latin typeface="+mn-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305550" y="65389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chemeClr val="folHlink"/>
                </a:solidFill>
                <a:latin typeface="Trebuchet MS" charset="0"/>
              </a:defRPr>
            </a:lvl1pPr>
          </a:lstStyle>
          <a:p>
            <a:fld id="{84F03561-C871-1F48-B39F-B7919921C195}" type="slidenum">
              <a:rPr lang="en-US" altLang="en-US"/>
              <a:pPr/>
              <a:t>‹#›</a:t>
            </a:fld>
            <a:endParaRPr lang="en-US" altLang="en-US"/>
          </a:p>
        </p:txBody>
      </p:sp>
      <p:sp>
        <p:nvSpPr>
          <p:cNvPr id="2" name="Rectangle 12"/>
          <p:cNvSpPr>
            <a:spLocks noGrp="1" noChangeArrowheads="1"/>
          </p:cNvSpPr>
          <p:nvPr>
            <p:ph type="title"/>
          </p:nvPr>
        </p:nvSpPr>
        <p:spPr bwMode="auto">
          <a:xfrm>
            <a:off x="169863" y="76200"/>
            <a:ext cx="8880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pic>
        <p:nvPicPr>
          <p:cNvPr id="1031" name="Picture 2" descr="C:\Users\David\Desktop\blockM.gif"/>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385175" y="134938"/>
            <a:ext cx="68262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2400" b="1">
          <a:solidFill>
            <a:srgbClr val="000066"/>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2400" b="1">
          <a:solidFill>
            <a:srgbClr val="000066"/>
          </a:solidFill>
          <a:latin typeface="Trebuchet MS" pitchFamily="34" charset="0"/>
          <a:ea typeface="MS PGothic" panose="020B0600070205080204" pitchFamily="34" charset="-128"/>
          <a:cs typeface="MS PGothic" charset="0"/>
        </a:defRPr>
      </a:lvl2pPr>
      <a:lvl3pPr algn="l" rtl="0" eaLnBrk="0" fontAlgn="base" hangingPunct="0">
        <a:spcBef>
          <a:spcPct val="0"/>
        </a:spcBef>
        <a:spcAft>
          <a:spcPct val="0"/>
        </a:spcAft>
        <a:defRPr sz="2400" b="1">
          <a:solidFill>
            <a:srgbClr val="000066"/>
          </a:solidFill>
          <a:latin typeface="Trebuchet MS" pitchFamily="34" charset="0"/>
          <a:ea typeface="MS PGothic" panose="020B0600070205080204" pitchFamily="34" charset="-128"/>
          <a:cs typeface="MS PGothic" charset="0"/>
        </a:defRPr>
      </a:lvl3pPr>
      <a:lvl4pPr algn="l" rtl="0" eaLnBrk="0" fontAlgn="base" hangingPunct="0">
        <a:spcBef>
          <a:spcPct val="0"/>
        </a:spcBef>
        <a:spcAft>
          <a:spcPct val="0"/>
        </a:spcAft>
        <a:defRPr sz="2400" b="1">
          <a:solidFill>
            <a:srgbClr val="000066"/>
          </a:solidFill>
          <a:latin typeface="Trebuchet MS" pitchFamily="34" charset="0"/>
          <a:ea typeface="MS PGothic" panose="020B0600070205080204" pitchFamily="34" charset="-128"/>
          <a:cs typeface="MS PGothic" charset="0"/>
        </a:defRPr>
      </a:lvl4pPr>
      <a:lvl5pPr algn="l" rtl="0" eaLnBrk="0" fontAlgn="base" hangingPunct="0">
        <a:spcBef>
          <a:spcPct val="0"/>
        </a:spcBef>
        <a:spcAft>
          <a:spcPct val="0"/>
        </a:spcAft>
        <a:defRPr sz="2400" b="1">
          <a:solidFill>
            <a:srgbClr val="000066"/>
          </a:solidFill>
          <a:latin typeface="Trebuchet MS" pitchFamily="34" charset="0"/>
          <a:ea typeface="MS PGothic" panose="020B0600070205080204" pitchFamily="34" charset="-128"/>
          <a:cs typeface="MS PGothic" charset="0"/>
        </a:defRPr>
      </a:lvl5pPr>
      <a:lvl6pPr marL="457200" algn="l" rtl="0" eaLnBrk="0" fontAlgn="base" hangingPunct="0">
        <a:spcBef>
          <a:spcPct val="0"/>
        </a:spcBef>
        <a:spcAft>
          <a:spcPct val="0"/>
        </a:spcAft>
        <a:defRPr sz="2400" b="1">
          <a:solidFill>
            <a:srgbClr val="000066"/>
          </a:solidFill>
          <a:latin typeface="Trebuchet MS" pitchFamily="34" charset="0"/>
        </a:defRPr>
      </a:lvl6pPr>
      <a:lvl7pPr marL="914400" algn="l" rtl="0" eaLnBrk="0" fontAlgn="base" hangingPunct="0">
        <a:spcBef>
          <a:spcPct val="0"/>
        </a:spcBef>
        <a:spcAft>
          <a:spcPct val="0"/>
        </a:spcAft>
        <a:defRPr sz="2400" b="1">
          <a:solidFill>
            <a:srgbClr val="000066"/>
          </a:solidFill>
          <a:latin typeface="Trebuchet MS" pitchFamily="34" charset="0"/>
        </a:defRPr>
      </a:lvl7pPr>
      <a:lvl8pPr marL="1371600" algn="l" rtl="0" eaLnBrk="0" fontAlgn="base" hangingPunct="0">
        <a:spcBef>
          <a:spcPct val="0"/>
        </a:spcBef>
        <a:spcAft>
          <a:spcPct val="0"/>
        </a:spcAft>
        <a:defRPr sz="2400" b="1">
          <a:solidFill>
            <a:srgbClr val="000066"/>
          </a:solidFill>
          <a:latin typeface="Trebuchet MS" pitchFamily="34" charset="0"/>
        </a:defRPr>
      </a:lvl8pPr>
      <a:lvl9pPr marL="1828800" algn="l" rtl="0" eaLnBrk="0" fontAlgn="base" hangingPunct="0">
        <a:spcBef>
          <a:spcPct val="0"/>
        </a:spcBef>
        <a:spcAft>
          <a:spcPct val="0"/>
        </a:spcAft>
        <a:defRPr sz="2400" b="1">
          <a:solidFill>
            <a:srgbClr val="000066"/>
          </a:solidFill>
          <a:latin typeface="Trebuchet MS"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4.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6.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7.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8.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9.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10.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11.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7.xml.rels><?xml version="1.0" encoding="UTF-8" standalone="yes"?>
<Relationships xmlns="http://schemas.openxmlformats.org/package/2006/relationships"><Relationship Id="rId3" Type="http://schemas.openxmlformats.org/officeDocument/2006/relationships/customXml" Target="../ink/ink12.xml"/><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8.xml.rels><?xml version="1.0" encoding="UTF-8" standalone="yes"?>
<Relationships xmlns="http://schemas.openxmlformats.org/package/2006/relationships"><Relationship Id="rId3" Type="http://schemas.openxmlformats.org/officeDocument/2006/relationships/customXml" Target="../ink/ink13.xml"/><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customXml" Target="../ink/ink14.xml"/><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customXml" Target="../ink/ink15.xml"/><Relationship Id="rId5"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customXml" Target="../ink/ink16.xml"/><Relationship Id="rId6"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1.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hyperlink" Target="http://www.eeweb.com/electronics-quiz/solving-metastability-design-issues"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2.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3.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fld id="{37BB7672-44B9-E04A-A8A8-DEE108FA8887}" type="slidenum">
              <a:rPr lang="en-US" altLang="en-US" sz="1600">
                <a:solidFill>
                  <a:schemeClr val="folHlink"/>
                </a:solidFill>
                <a:latin typeface="Trebuchet MS" charset="0"/>
              </a:rPr>
              <a:pPr/>
              <a:t>1</a:t>
            </a:fld>
            <a:endParaRPr lang="en-US" altLang="en-US" sz="1600">
              <a:solidFill>
                <a:schemeClr val="folHlink"/>
              </a:solidFill>
              <a:latin typeface="Trebuchet MS" charset="0"/>
            </a:endParaRPr>
          </a:p>
        </p:txBody>
      </p:sp>
      <p:sp>
        <p:nvSpPr>
          <p:cNvPr id="17410" name="Text Box 2"/>
          <p:cNvSpPr txBox="1">
            <a:spLocks noChangeArrowheads="1"/>
          </p:cNvSpPr>
          <p:nvPr/>
        </p:nvSpPr>
        <p:spPr bwMode="auto">
          <a:xfrm>
            <a:off x="228600" y="685800"/>
            <a:ext cx="8686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4000">
                <a:solidFill>
                  <a:srgbClr val="000066"/>
                </a:solidFill>
                <a:latin typeface="Trebuchet MS" charset="0"/>
              </a:rPr>
              <a:t>EECS 373</a:t>
            </a:r>
          </a:p>
          <a:p>
            <a:r>
              <a:rPr lang="en-US" altLang="en-US" sz="3200">
                <a:solidFill>
                  <a:srgbClr val="000066"/>
                </a:solidFill>
                <a:latin typeface="Trebuchet MS" charset="0"/>
              </a:rPr>
              <a:t>Design of Microprocessor-Based Systems</a:t>
            </a:r>
          </a:p>
          <a:p>
            <a:endParaRPr lang="en-US" altLang="en-US" sz="2200">
              <a:solidFill>
                <a:srgbClr val="000066"/>
              </a:solidFill>
              <a:latin typeface="Trebuchet MS" charset="0"/>
            </a:endParaRPr>
          </a:p>
          <a:p>
            <a:endParaRPr lang="en-US" altLang="en-US" sz="2200">
              <a:solidFill>
                <a:srgbClr val="000066"/>
              </a:solidFill>
              <a:latin typeface="Trebuchet MS" charset="0"/>
            </a:endParaRPr>
          </a:p>
          <a:p>
            <a:endParaRPr lang="en-US" altLang="en-US" sz="2200">
              <a:solidFill>
                <a:srgbClr val="000066"/>
              </a:solidFill>
              <a:latin typeface="Trebuchet MS" charset="0"/>
            </a:endParaRPr>
          </a:p>
          <a:p>
            <a:endParaRPr lang="en-US" altLang="en-US" sz="2200">
              <a:solidFill>
                <a:srgbClr val="000066"/>
              </a:solidFill>
              <a:latin typeface="Trebuchet MS" charset="0"/>
            </a:endParaRPr>
          </a:p>
          <a:p>
            <a:r>
              <a:rPr lang="en-US" altLang="en-US" sz="2800">
                <a:solidFill>
                  <a:srgbClr val="000066"/>
                </a:solidFill>
                <a:latin typeface="Trebuchet MS" charset="0"/>
              </a:rPr>
              <a:t>Ron Dreslinski</a:t>
            </a:r>
            <a:endParaRPr lang="en-US" altLang="en-US" sz="2200">
              <a:solidFill>
                <a:srgbClr val="000066"/>
              </a:solidFill>
              <a:latin typeface="Trebuchet MS" charset="0"/>
            </a:endParaRPr>
          </a:p>
          <a:p>
            <a:r>
              <a:rPr lang="en-US" altLang="en-US" sz="2200">
                <a:solidFill>
                  <a:srgbClr val="000066"/>
                </a:solidFill>
                <a:latin typeface="Trebuchet MS" charset="0"/>
              </a:rPr>
              <a:t>University of Michigan</a:t>
            </a:r>
          </a:p>
          <a:p>
            <a:endParaRPr lang="en-US" altLang="en-US" sz="2200">
              <a:solidFill>
                <a:srgbClr val="000066"/>
              </a:solidFill>
              <a:latin typeface="Trebuchet MS" charset="0"/>
            </a:endParaRPr>
          </a:p>
          <a:p>
            <a:endParaRPr lang="en-US" altLang="en-US" sz="2200">
              <a:solidFill>
                <a:srgbClr val="000066"/>
              </a:solidFill>
              <a:latin typeface="Trebuchet MS" charset="0"/>
            </a:endParaRPr>
          </a:p>
          <a:p>
            <a:endParaRPr lang="en-US" altLang="en-US" sz="2200">
              <a:solidFill>
                <a:srgbClr val="000066"/>
              </a:solidFill>
              <a:latin typeface="Trebuchet MS" charset="0"/>
            </a:endParaRPr>
          </a:p>
          <a:p>
            <a:endParaRPr lang="en-US" altLang="en-US" sz="2200">
              <a:solidFill>
                <a:srgbClr val="000066"/>
              </a:solidFill>
              <a:latin typeface="Trebuchet MS" charset="0"/>
            </a:endParaRPr>
          </a:p>
          <a:p>
            <a:r>
              <a:rPr lang="en-US" altLang="en-US" sz="2200">
                <a:solidFill>
                  <a:srgbClr val="000066"/>
                </a:solidFill>
                <a:latin typeface="Trebuchet MS" charset="0"/>
              </a:rPr>
              <a:t>Clocks, Counters, Timers, Capture, and Compare</a:t>
            </a:r>
          </a:p>
        </p:txBody>
      </p:sp>
      <p:pic>
        <p:nvPicPr>
          <p:cNvPr id="1741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0538" y="2276475"/>
            <a:ext cx="3065462"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1"/>
          <p:cNvSpPr txBox="1">
            <a:spLocks noChangeArrowheads="1"/>
          </p:cNvSpPr>
          <p:nvPr/>
        </p:nvSpPr>
        <p:spPr bwMode="auto">
          <a:xfrm>
            <a:off x="603250" y="6232525"/>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2400"/>
              <a:t>Some slides by Mark Brehob, Prabal Dutta and Thomas Schmid</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altLang="en-US">
                <a:ea typeface="MS PGothic" charset="-128"/>
              </a:rPr>
              <a:t>Nested Interrupts</a:t>
            </a:r>
          </a:p>
        </p:txBody>
      </p:sp>
      <p:sp>
        <p:nvSpPr>
          <p:cNvPr id="68610" name="Content Placeholder 2"/>
          <p:cNvSpPr>
            <a:spLocks noGrp="1"/>
          </p:cNvSpPr>
          <p:nvPr>
            <p:ph idx="1"/>
          </p:nvPr>
        </p:nvSpPr>
        <p:spPr/>
        <p:txBody>
          <a:bodyPr/>
          <a:lstStyle/>
          <a:p>
            <a:pPr lvl="1"/>
            <a:r>
              <a:rPr lang="en-US" altLang="en-US">
                <a:ea typeface="MS PGothic" charset="-128"/>
              </a:rPr>
              <a:t>When new exception occurs</a:t>
            </a:r>
          </a:p>
          <a:p>
            <a:pPr lvl="1"/>
            <a:r>
              <a:rPr lang="en-US" altLang="en-US">
                <a:ea typeface="MS PGothic" charset="-128"/>
              </a:rPr>
              <a:t>And CPU handling another exception of lower priority (incoming request is higher priority)</a:t>
            </a:r>
          </a:p>
          <a:p>
            <a:pPr lvl="1"/>
            <a:r>
              <a:rPr lang="en-US" altLang="en-US">
                <a:ea typeface="MS PGothic" charset="-128"/>
              </a:rPr>
              <a:t>New exception will interrupt the current ISR</a:t>
            </a:r>
          </a:p>
          <a:p>
            <a:pPr lvl="1"/>
            <a:r>
              <a:rPr lang="en-US" altLang="en-US">
                <a:ea typeface="MS PGothic" charset="-128"/>
              </a:rPr>
              <a:t>Will generate a new ISR stack on the stack</a:t>
            </a:r>
          </a:p>
          <a:p>
            <a:pPr marL="0" indent="0">
              <a:buFontTx/>
              <a:buNone/>
            </a:pPr>
            <a:endParaRPr lang="en-US" altLang="en-US">
              <a:ea typeface="MS PGothic" charset="-128"/>
            </a:endParaRPr>
          </a:p>
        </p:txBody>
      </p:sp>
      <p:sp>
        <p:nvSpPr>
          <p:cNvPr id="6861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fld id="{C9549CED-8953-9B4F-B079-EF485DBEC117}" type="slidenum">
              <a:rPr lang="en-US" altLang="en-US" sz="1600">
                <a:solidFill>
                  <a:schemeClr val="folHlink"/>
                </a:solidFill>
                <a:latin typeface="Trebuchet MS" charset="0"/>
              </a:rPr>
              <a:pPr/>
              <a:t>10</a:t>
            </a:fld>
            <a:endParaRPr lang="en-US" altLang="en-US" sz="1600">
              <a:solidFill>
                <a:schemeClr val="folHlink"/>
              </a:solidFill>
              <a:latin typeface="Trebuchet MS"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altLang="en-US">
                <a:ea typeface="MS PGothic" charset="-128"/>
              </a:rPr>
              <a:t>Nested Interrupt</a:t>
            </a:r>
          </a:p>
        </p:txBody>
      </p:sp>
      <p:sp>
        <p:nvSpPr>
          <p:cNvPr id="696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fld id="{9DCBD7AF-5404-3248-9DCE-C5ECFF5C8DF2}" type="slidenum">
              <a:rPr lang="en-US" altLang="en-US" sz="1600">
                <a:solidFill>
                  <a:schemeClr val="folHlink"/>
                </a:solidFill>
                <a:latin typeface="Trebuchet MS" charset="0"/>
              </a:rPr>
              <a:pPr/>
              <a:t>11</a:t>
            </a:fld>
            <a:endParaRPr lang="en-US" altLang="en-US" sz="1600">
              <a:solidFill>
                <a:schemeClr val="folHlink"/>
              </a:solidFill>
              <a:latin typeface="Trebuchet MS" charset="0"/>
            </a:endParaRPr>
          </a:p>
        </p:txBody>
      </p:sp>
      <p:sp>
        <p:nvSpPr>
          <p:cNvPr id="69635"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Program</a:t>
            </a:r>
          </a:p>
        </p:txBody>
      </p:sp>
      <p:sp>
        <p:nvSpPr>
          <p:cNvPr id="6" name="Rectangle 5"/>
          <p:cNvSpPr>
            <a:spLocks noChangeArrowheads="1"/>
          </p:cNvSpPr>
          <p:nvPr/>
        </p:nvSpPr>
        <p:spPr bwMode="auto">
          <a:xfrm>
            <a:off x="2833688" y="2262188"/>
            <a:ext cx="777875" cy="268287"/>
          </a:xfrm>
          <a:prstGeom prst="rect">
            <a:avLst/>
          </a:prstGeom>
          <a:gradFill rotWithShape="1">
            <a:gsLst>
              <a:gs pos="0">
                <a:srgbClr val="E1E1FF"/>
              </a:gs>
              <a:gs pos="64999">
                <a:srgbClr val="B6B6FF"/>
              </a:gs>
              <a:gs pos="100000">
                <a:srgbClr val="9595FF"/>
              </a:gs>
            </a:gsLst>
            <a:lin ang="5400000" scaled="1"/>
          </a:gradFill>
          <a:ln w="9525">
            <a:solidFill>
              <a:srgbClr val="2E2ECB"/>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ISR-LVL4</a:t>
            </a:r>
          </a:p>
        </p:txBody>
      </p:sp>
      <p:sp>
        <p:nvSpPr>
          <p:cNvPr id="8" name="Rectangle 7"/>
          <p:cNvSpPr>
            <a:spLocks noChangeArrowheads="1"/>
          </p:cNvSpPr>
          <p:nvPr/>
        </p:nvSpPr>
        <p:spPr bwMode="auto">
          <a:xfrm>
            <a:off x="2212975" y="2036763"/>
            <a:ext cx="630238" cy="231775"/>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Stack</a:t>
            </a:r>
          </a:p>
        </p:txBody>
      </p:sp>
      <p:cxnSp>
        <p:nvCxnSpPr>
          <p:cNvPr id="69638"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69639"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Interrupt on Level 4</a:t>
            </a:r>
          </a:p>
        </p:txBody>
      </p:sp>
      <p:cxnSp>
        <p:nvCxnSpPr>
          <p:cNvPr id="69640"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69641"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Execution Time</a:t>
            </a:r>
          </a:p>
        </p:txBody>
      </p:sp>
      <p:cxnSp>
        <p:nvCxnSpPr>
          <p:cNvPr id="69642"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69643"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HW</a:t>
            </a:r>
          </a:p>
          <a:p>
            <a:r>
              <a:rPr lang="en-US" altLang="en-US" sz="1600"/>
              <a:t>SW</a:t>
            </a:r>
          </a:p>
        </p:txBody>
      </p:sp>
      <p:sp>
        <p:nvSpPr>
          <p:cNvPr id="33" name="Rectangle 32"/>
          <p:cNvSpPr>
            <a:spLocks noChangeArrowheads="1"/>
          </p:cNvSpPr>
          <p:nvPr/>
        </p:nvSpPr>
        <p:spPr bwMode="auto">
          <a:xfrm>
            <a:off x="2789238" y="3910013"/>
            <a:ext cx="1169987" cy="231775"/>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8</a:t>
            </a:r>
          </a:p>
        </p:txBody>
      </p:sp>
      <p:sp>
        <p:nvSpPr>
          <p:cNvPr id="34" name="Rectangle 33"/>
          <p:cNvSpPr>
            <a:spLocks noChangeArrowheads="1"/>
          </p:cNvSpPr>
          <p:nvPr/>
        </p:nvSpPr>
        <p:spPr bwMode="auto">
          <a:xfrm>
            <a:off x="2789238" y="4148138"/>
            <a:ext cx="11699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10</a:t>
            </a:r>
          </a:p>
        </p:txBody>
      </p:sp>
      <p:sp>
        <p:nvSpPr>
          <p:cNvPr id="35" name="Rectangle 34"/>
          <p:cNvSpPr>
            <a:spLocks noChangeArrowheads="1"/>
          </p:cNvSpPr>
          <p:nvPr/>
        </p:nvSpPr>
        <p:spPr bwMode="auto">
          <a:xfrm>
            <a:off x="2789238" y="4378325"/>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5</a:t>
            </a:r>
          </a:p>
        </p:txBody>
      </p:sp>
      <p:sp>
        <p:nvSpPr>
          <p:cNvPr id="36" name="Rectangle 35"/>
          <p:cNvSpPr>
            <a:spLocks noChangeArrowheads="1"/>
          </p:cNvSpPr>
          <p:nvPr/>
        </p:nvSpPr>
        <p:spPr bwMode="auto">
          <a:xfrm>
            <a:off x="2794000" y="4602163"/>
            <a:ext cx="11699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3</a:t>
            </a:r>
          </a:p>
        </p:txBody>
      </p:sp>
      <p:sp>
        <p:nvSpPr>
          <p:cNvPr id="37" name="Rectangle 36"/>
          <p:cNvSpPr>
            <a:spLocks noChangeArrowheads="1"/>
          </p:cNvSpPr>
          <p:nvPr/>
        </p:nvSpPr>
        <p:spPr bwMode="auto">
          <a:xfrm>
            <a:off x="2789238" y="483235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6</a:t>
            </a:r>
          </a:p>
        </p:txBody>
      </p:sp>
      <p:sp>
        <p:nvSpPr>
          <p:cNvPr id="69649" name="TextBox 38"/>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0</a:t>
            </a:r>
          </a:p>
          <a:p>
            <a:r>
              <a:rPr lang="en-US" altLang="en-US" sz="1600"/>
              <a:t>1</a:t>
            </a:r>
          </a:p>
          <a:p>
            <a:r>
              <a:rPr lang="en-US" altLang="en-US" sz="1600"/>
              <a:t>2</a:t>
            </a:r>
          </a:p>
          <a:p>
            <a:r>
              <a:rPr lang="en-US" altLang="en-US" sz="1600"/>
              <a:t>3</a:t>
            </a:r>
          </a:p>
          <a:p>
            <a:r>
              <a:rPr lang="en-US" altLang="en-US" sz="1600"/>
              <a:t>4</a:t>
            </a:r>
          </a:p>
        </p:txBody>
      </p:sp>
      <p:sp>
        <p:nvSpPr>
          <p:cNvPr id="69650" name="TextBox 39"/>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Priority Table</a:t>
            </a:r>
          </a:p>
        </p:txBody>
      </p:sp>
      <p:sp>
        <p:nvSpPr>
          <p:cNvPr id="41" name="Rectangle 40"/>
          <p:cNvSpPr>
            <a:spLocks noChangeArrowheads="1"/>
          </p:cNvSpPr>
          <p:nvPr/>
        </p:nvSpPr>
        <p:spPr bwMode="auto">
          <a:xfrm>
            <a:off x="431165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2" name="Rectangle 41"/>
          <p:cNvSpPr>
            <a:spLocks noChangeArrowheads="1"/>
          </p:cNvSpPr>
          <p:nvPr/>
        </p:nvSpPr>
        <p:spPr bwMode="auto">
          <a:xfrm>
            <a:off x="457993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3" name="Rectangle 42"/>
          <p:cNvSpPr>
            <a:spLocks noChangeArrowheads="1"/>
          </p:cNvSpPr>
          <p:nvPr/>
        </p:nvSpPr>
        <p:spPr bwMode="auto">
          <a:xfrm>
            <a:off x="4849813" y="3913188"/>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4" name="Rectangle 43"/>
          <p:cNvSpPr>
            <a:spLocks noChangeArrowheads="1"/>
          </p:cNvSpPr>
          <p:nvPr/>
        </p:nvSpPr>
        <p:spPr bwMode="auto">
          <a:xfrm>
            <a:off x="511810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5" name="Rectangle 44"/>
          <p:cNvSpPr>
            <a:spLocks noChangeArrowheads="1"/>
          </p:cNvSpPr>
          <p:nvPr/>
        </p:nvSpPr>
        <p:spPr bwMode="auto">
          <a:xfrm>
            <a:off x="538638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69656"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69657"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69658"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Pending</a:t>
            </a:r>
          </a:p>
        </p:txBody>
      </p:sp>
      <p:sp>
        <p:nvSpPr>
          <p:cNvPr id="49" name="Rectangle 48"/>
          <p:cNvSpPr>
            <a:spLocks noChangeArrowheads="1"/>
          </p:cNvSpPr>
          <p:nvPr/>
        </p:nvSpPr>
        <p:spPr bwMode="auto">
          <a:xfrm>
            <a:off x="434340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0" name="Rectangle 49"/>
          <p:cNvSpPr>
            <a:spLocks noChangeArrowheads="1"/>
          </p:cNvSpPr>
          <p:nvPr/>
        </p:nvSpPr>
        <p:spPr bwMode="auto">
          <a:xfrm>
            <a:off x="461327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1" name="Rectangle 50"/>
          <p:cNvSpPr>
            <a:spLocks noChangeArrowheads="1"/>
          </p:cNvSpPr>
          <p:nvPr/>
        </p:nvSpPr>
        <p:spPr bwMode="auto">
          <a:xfrm>
            <a:off x="4881563" y="561816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2" name="Rectangle 51"/>
          <p:cNvSpPr>
            <a:spLocks noChangeArrowheads="1"/>
          </p:cNvSpPr>
          <p:nvPr/>
        </p:nvSpPr>
        <p:spPr bwMode="auto">
          <a:xfrm>
            <a:off x="514985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3" name="Rectangle 52"/>
          <p:cNvSpPr>
            <a:spLocks noChangeArrowheads="1"/>
          </p:cNvSpPr>
          <p:nvPr/>
        </p:nvSpPr>
        <p:spPr bwMode="auto">
          <a:xfrm>
            <a:off x="541972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69664"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69665"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69666"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Active</a:t>
            </a:r>
          </a:p>
        </p:txBody>
      </p:sp>
      <p:sp>
        <p:nvSpPr>
          <p:cNvPr id="57" name="Rectangle 56"/>
          <p:cNvSpPr>
            <a:spLocks noChangeArrowheads="1"/>
          </p:cNvSpPr>
          <p:nvPr/>
        </p:nvSpPr>
        <p:spPr bwMode="auto">
          <a:xfrm>
            <a:off x="434340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8" name="Rectangle 57"/>
          <p:cNvSpPr>
            <a:spLocks noChangeArrowheads="1"/>
          </p:cNvSpPr>
          <p:nvPr/>
        </p:nvSpPr>
        <p:spPr bwMode="auto">
          <a:xfrm>
            <a:off x="461327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9" name="Rectangle 58"/>
          <p:cNvSpPr>
            <a:spLocks noChangeArrowheads="1"/>
          </p:cNvSpPr>
          <p:nvPr/>
        </p:nvSpPr>
        <p:spPr bwMode="auto">
          <a:xfrm>
            <a:off x="4881563" y="477361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0" name="Rectangle 59"/>
          <p:cNvSpPr>
            <a:spLocks noChangeArrowheads="1"/>
          </p:cNvSpPr>
          <p:nvPr/>
        </p:nvSpPr>
        <p:spPr bwMode="auto">
          <a:xfrm>
            <a:off x="514985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1" name="Rectangle 60"/>
          <p:cNvSpPr>
            <a:spLocks noChangeArrowheads="1"/>
          </p:cNvSpPr>
          <p:nvPr/>
        </p:nvSpPr>
        <p:spPr bwMode="auto">
          <a:xfrm>
            <a:off x="541972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9672"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69673"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69674"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Enabled</a:t>
            </a:r>
          </a:p>
        </p:txBody>
      </p:sp>
      <p:sp>
        <p:nvSpPr>
          <p:cNvPr id="69675" name="Rectangle 64"/>
          <p:cNvSpPr>
            <a:spLocks noChangeArrowheads="1"/>
          </p:cNvSpPr>
          <p:nvPr/>
        </p:nvSpPr>
        <p:spPr bwMode="auto">
          <a:xfrm>
            <a:off x="781050" y="3121025"/>
            <a:ext cx="1420813" cy="654050"/>
          </a:xfrm>
          <a:prstGeom prst="rect">
            <a:avLst/>
          </a:prstGeom>
          <a:solidFill>
            <a:schemeClr val="accent1"/>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600"/>
              <a:t>Program </a:t>
            </a:r>
          </a:p>
          <a:p>
            <a:pPr algn="ctr"/>
            <a:r>
              <a:rPr lang="en-US" altLang="en-US" sz="1600"/>
              <a:t>Stack</a:t>
            </a:r>
          </a:p>
        </p:txBody>
      </p:sp>
      <p:sp>
        <p:nvSpPr>
          <p:cNvPr id="67" name="Rectangle 66"/>
          <p:cNvSpPr>
            <a:spLocks noChangeArrowheads="1"/>
          </p:cNvSpPr>
          <p:nvPr/>
        </p:nvSpPr>
        <p:spPr bwMode="auto">
          <a:xfrm>
            <a:off x="2789238" y="558800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6</a:t>
            </a:r>
          </a:p>
        </p:txBody>
      </p:sp>
      <p:cxnSp>
        <p:nvCxnSpPr>
          <p:cNvPr id="69677" name="Straight Arrow Connector 67"/>
          <p:cNvCxnSpPr>
            <a:cxnSpLocks noChangeShapeType="1"/>
          </p:cNvCxnSpPr>
          <p:nvPr/>
        </p:nvCxnSpPr>
        <p:spPr bwMode="auto">
          <a:xfrm>
            <a:off x="3457575" y="1693863"/>
            <a:ext cx="138113" cy="568325"/>
          </a:xfrm>
          <a:prstGeom prst="straightConnector1">
            <a:avLst/>
          </a:prstGeom>
          <a:noFill/>
          <a:ln w="9525">
            <a:solidFill>
              <a:schemeClr val="tx1"/>
            </a:solidFill>
            <a:round/>
            <a:headEnd/>
            <a:tailEnd type="arrow" w="med" len="med"/>
          </a:ln>
        </p:spPr>
      </p:cxnSp>
      <p:sp>
        <p:nvSpPr>
          <p:cNvPr id="69678" name="TextBox 68"/>
          <p:cNvSpPr txBox="1">
            <a:spLocks noChangeArrowheads="1"/>
          </p:cNvSpPr>
          <p:nvPr/>
        </p:nvSpPr>
        <p:spPr bwMode="auto">
          <a:xfrm>
            <a:off x="2805113"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Interrupt on Level 3</a:t>
            </a:r>
          </a:p>
        </p:txBody>
      </p:sp>
      <p:sp>
        <p:nvSpPr>
          <p:cNvPr id="76" name="Rectangle 75"/>
          <p:cNvSpPr>
            <a:spLocks noChangeArrowheads="1"/>
          </p:cNvSpPr>
          <p:nvPr/>
        </p:nvSpPr>
        <p:spPr bwMode="auto">
          <a:xfrm>
            <a:off x="779463" y="3775075"/>
            <a:ext cx="1422400"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PC</a:t>
            </a:r>
          </a:p>
        </p:txBody>
      </p:sp>
      <p:sp>
        <p:nvSpPr>
          <p:cNvPr id="77" name="Rectangle 76"/>
          <p:cNvSpPr>
            <a:spLocks noChangeArrowheads="1"/>
          </p:cNvSpPr>
          <p:nvPr/>
        </p:nvSpPr>
        <p:spPr bwMode="auto">
          <a:xfrm>
            <a:off x="781050" y="4005263"/>
            <a:ext cx="1422400" cy="230187"/>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PSR</a:t>
            </a:r>
          </a:p>
        </p:txBody>
      </p:sp>
      <p:sp>
        <p:nvSpPr>
          <p:cNvPr id="78" name="Rectangle 77"/>
          <p:cNvSpPr>
            <a:spLocks noChangeArrowheads="1"/>
          </p:cNvSpPr>
          <p:nvPr/>
        </p:nvSpPr>
        <p:spPr bwMode="auto">
          <a:xfrm>
            <a:off x="781050" y="4235450"/>
            <a:ext cx="1422400"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LR</a:t>
            </a:r>
          </a:p>
        </p:txBody>
      </p:sp>
      <p:sp>
        <p:nvSpPr>
          <p:cNvPr id="79" name="Rectangle 78"/>
          <p:cNvSpPr>
            <a:spLocks noChangeArrowheads="1"/>
          </p:cNvSpPr>
          <p:nvPr/>
        </p:nvSpPr>
        <p:spPr bwMode="auto">
          <a:xfrm>
            <a:off x="785813" y="4468813"/>
            <a:ext cx="1422400" cy="230187"/>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R0-R3, R12</a:t>
            </a:r>
          </a:p>
        </p:txBody>
      </p:sp>
      <p:sp>
        <p:nvSpPr>
          <p:cNvPr id="80" name="Rectangle 79"/>
          <p:cNvSpPr>
            <a:spLocks noChangeArrowheads="1"/>
          </p:cNvSpPr>
          <p:nvPr/>
        </p:nvSpPr>
        <p:spPr bwMode="auto">
          <a:xfrm>
            <a:off x="787400" y="4703763"/>
            <a:ext cx="1420813" cy="530225"/>
          </a:xfrm>
          <a:prstGeom prst="rect">
            <a:avLst/>
          </a:prstGeom>
          <a:gradFill rotWithShape="1">
            <a:gsLst>
              <a:gs pos="0">
                <a:srgbClr val="E1E1FF"/>
              </a:gs>
              <a:gs pos="64999">
                <a:srgbClr val="B6B6FF"/>
              </a:gs>
              <a:gs pos="100000">
                <a:srgbClr val="9595FF"/>
              </a:gs>
            </a:gsLst>
            <a:lin ang="5400000" scaled="1"/>
          </a:gradFill>
          <a:ln w="9525">
            <a:solidFill>
              <a:srgbClr val="2E2ECB"/>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ISR-LVL4</a:t>
            </a:r>
          </a:p>
          <a:p>
            <a:pPr algn="ctr">
              <a:defRPr/>
            </a:pPr>
            <a:r>
              <a:rPr lang="en-US" sz="1400" dirty="0">
                <a:latin typeface="Times New Roman" pitchFamily="18" charset="0"/>
                <a:ea typeface="+mn-ea"/>
              </a:rPr>
              <a:t>Stack</a:t>
            </a:r>
          </a:p>
        </p:txBody>
      </p:sp>
      <p:sp>
        <p:nvSpPr>
          <p:cNvPr id="69684" name="TextBox 69"/>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Base Priority</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altLang="en-US">
                <a:ea typeface="MS PGothic" charset="-128"/>
              </a:rPr>
              <a:t>Nested Interrupt</a:t>
            </a:r>
          </a:p>
        </p:txBody>
      </p:sp>
      <p:sp>
        <p:nvSpPr>
          <p:cNvPr id="7065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fld id="{66F147B9-EDB2-C048-B622-532A1799EF91}" type="slidenum">
              <a:rPr lang="en-US" altLang="en-US" sz="1600">
                <a:solidFill>
                  <a:schemeClr val="folHlink"/>
                </a:solidFill>
                <a:latin typeface="Trebuchet MS" charset="0"/>
              </a:rPr>
              <a:pPr/>
              <a:t>12</a:t>
            </a:fld>
            <a:endParaRPr lang="en-US" altLang="en-US" sz="1600">
              <a:solidFill>
                <a:schemeClr val="folHlink"/>
              </a:solidFill>
              <a:latin typeface="Trebuchet MS" charset="0"/>
            </a:endParaRPr>
          </a:p>
        </p:txBody>
      </p:sp>
      <p:sp>
        <p:nvSpPr>
          <p:cNvPr id="70659"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Program</a:t>
            </a:r>
          </a:p>
        </p:txBody>
      </p:sp>
      <p:sp>
        <p:nvSpPr>
          <p:cNvPr id="6" name="Rectangle 5"/>
          <p:cNvSpPr>
            <a:spLocks noChangeArrowheads="1"/>
          </p:cNvSpPr>
          <p:nvPr/>
        </p:nvSpPr>
        <p:spPr bwMode="auto">
          <a:xfrm>
            <a:off x="2833688" y="2262188"/>
            <a:ext cx="777875" cy="268287"/>
          </a:xfrm>
          <a:prstGeom prst="rect">
            <a:avLst/>
          </a:prstGeom>
          <a:gradFill rotWithShape="1">
            <a:gsLst>
              <a:gs pos="0">
                <a:srgbClr val="E1E1FF"/>
              </a:gs>
              <a:gs pos="64999">
                <a:srgbClr val="B6B6FF"/>
              </a:gs>
              <a:gs pos="100000">
                <a:srgbClr val="9595FF"/>
              </a:gs>
            </a:gsLst>
            <a:lin ang="5400000" scaled="1"/>
          </a:gradFill>
          <a:ln w="9525">
            <a:solidFill>
              <a:srgbClr val="2E2ECB"/>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ISR-LVL4</a:t>
            </a:r>
          </a:p>
        </p:txBody>
      </p:sp>
      <p:sp>
        <p:nvSpPr>
          <p:cNvPr id="8" name="Rectangle 7"/>
          <p:cNvSpPr>
            <a:spLocks noChangeArrowheads="1"/>
          </p:cNvSpPr>
          <p:nvPr/>
        </p:nvSpPr>
        <p:spPr bwMode="auto">
          <a:xfrm>
            <a:off x="2212975" y="2036763"/>
            <a:ext cx="630238" cy="231775"/>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Stack</a:t>
            </a:r>
          </a:p>
        </p:txBody>
      </p:sp>
      <p:cxnSp>
        <p:nvCxnSpPr>
          <p:cNvPr id="70662"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70663"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Interrupt on Level 4</a:t>
            </a:r>
          </a:p>
        </p:txBody>
      </p:sp>
      <p:cxnSp>
        <p:nvCxnSpPr>
          <p:cNvPr id="70664"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70665"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Execution Time</a:t>
            </a:r>
          </a:p>
        </p:txBody>
      </p:sp>
      <p:cxnSp>
        <p:nvCxnSpPr>
          <p:cNvPr id="70666"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70667"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HW</a:t>
            </a:r>
          </a:p>
          <a:p>
            <a:r>
              <a:rPr lang="en-US" altLang="en-US" sz="1600"/>
              <a:t>SW</a:t>
            </a:r>
          </a:p>
        </p:txBody>
      </p:sp>
      <p:sp>
        <p:nvSpPr>
          <p:cNvPr id="33" name="Rectangle 32"/>
          <p:cNvSpPr>
            <a:spLocks noChangeArrowheads="1"/>
          </p:cNvSpPr>
          <p:nvPr/>
        </p:nvSpPr>
        <p:spPr bwMode="auto">
          <a:xfrm>
            <a:off x="2789238" y="3910013"/>
            <a:ext cx="1169987" cy="231775"/>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8</a:t>
            </a:r>
          </a:p>
        </p:txBody>
      </p:sp>
      <p:sp>
        <p:nvSpPr>
          <p:cNvPr id="34" name="Rectangle 33"/>
          <p:cNvSpPr>
            <a:spLocks noChangeArrowheads="1"/>
          </p:cNvSpPr>
          <p:nvPr/>
        </p:nvSpPr>
        <p:spPr bwMode="auto">
          <a:xfrm>
            <a:off x="2789238" y="4148138"/>
            <a:ext cx="11699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10</a:t>
            </a:r>
          </a:p>
        </p:txBody>
      </p:sp>
      <p:sp>
        <p:nvSpPr>
          <p:cNvPr id="35" name="Rectangle 34"/>
          <p:cNvSpPr>
            <a:spLocks noChangeArrowheads="1"/>
          </p:cNvSpPr>
          <p:nvPr/>
        </p:nvSpPr>
        <p:spPr bwMode="auto">
          <a:xfrm>
            <a:off x="2789238" y="4378325"/>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5</a:t>
            </a:r>
          </a:p>
        </p:txBody>
      </p:sp>
      <p:sp>
        <p:nvSpPr>
          <p:cNvPr id="36" name="Rectangle 35"/>
          <p:cNvSpPr>
            <a:spLocks noChangeArrowheads="1"/>
          </p:cNvSpPr>
          <p:nvPr/>
        </p:nvSpPr>
        <p:spPr bwMode="auto">
          <a:xfrm>
            <a:off x="2794000" y="4602163"/>
            <a:ext cx="11699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3</a:t>
            </a:r>
          </a:p>
        </p:txBody>
      </p:sp>
      <p:sp>
        <p:nvSpPr>
          <p:cNvPr id="37" name="Rectangle 36"/>
          <p:cNvSpPr>
            <a:spLocks noChangeArrowheads="1"/>
          </p:cNvSpPr>
          <p:nvPr/>
        </p:nvSpPr>
        <p:spPr bwMode="auto">
          <a:xfrm>
            <a:off x="2789238" y="483235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6</a:t>
            </a:r>
          </a:p>
        </p:txBody>
      </p:sp>
      <p:sp>
        <p:nvSpPr>
          <p:cNvPr id="70673" name="TextBox 38"/>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0</a:t>
            </a:r>
          </a:p>
          <a:p>
            <a:r>
              <a:rPr lang="en-US" altLang="en-US" sz="1600"/>
              <a:t>1</a:t>
            </a:r>
          </a:p>
          <a:p>
            <a:r>
              <a:rPr lang="en-US" altLang="en-US" sz="1600"/>
              <a:t>2</a:t>
            </a:r>
          </a:p>
          <a:p>
            <a:r>
              <a:rPr lang="en-US" altLang="en-US" sz="1600"/>
              <a:t>3</a:t>
            </a:r>
          </a:p>
          <a:p>
            <a:r>
              <a:rPr lang="en-US" altLang="en-US" sz="1600"/>
              <a:t>4</a:t>
            </a:r>
          </a:p>
        </p:txBody>
      </p:sp>
      <p:sp>
        <p:nvSpPr>
          <p:cNvPr id="70674" name="TextBox 39"/>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Priority Table</a:t>
            </a:r>
          </a:p>
        </p:txBody>
      </p:sp>
      <p:sp>
        <p:nvSpPr>
          <p:cNvPr id="41" name="Rectangle 40"/>
          <p:cNvSpPr>
            <a:spLocks noChangeArrowheads="1"/>
          </p:cNvSpPr>
          <p:nvPr/>
        </p:nvSpPr>
        <p:spPr bwMode="auto">
          <a:xfrm>
            <a:off x="431165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2" name="Rectangle 41"/>
          <p:cNvSpPr>
            <a:spLocks noChangeArrowheads="1"/>
          </p:cNvSpPr>
          <p:nvPr/>
        </p:nvSpPr>
        <p:spPr bwMode="auto">
          <a:xfrm>
            <a:off x="457993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43" name="Rectangle 42"/>
          <p:cNvSpPr>
            <a:spLocks noChangeArrowheads="1"/>
          </p:cNvSpPr>
          <p:nvPr/>
        </p:nvSpPr>
        <p:spPr bwMode="auto">
          <a:xfrm>
            <a:off x="4849813" y="3913188"/>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4" name="Rectangle 43"/>
          <p:cNvSpPr>
            <a:spLocks noChangeArrowheads="1"/>
          </p:cNvSpPr>
          <p:nvPr/>
        </p:nvSpPr>
        <p:spPr bwMode="auto">
          <a:xfrm>
            <a:off x="511810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5" name="Rectangle 44"/>
          <p:cNvSpPr>
            <a:spLocks noChangeArrowheads="1"/>
          </p:cNvSpPr>
          <p:nvPr/>
        </p:nvSpPr>
        <p:spPr bwMode="auto">
          <a:xfrm>
            <a:off x="538638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70680"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70681"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70682"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Pending</a:t>
            </a:r>
          </a:p>
        </p:txBody>
      </p:sp>
      <p:sp>
        <p:nvSpPr>
          <p:cNvPr id="49" name="Rectangle 48"/>
          <p:cNvSpPr>
            <a:spLocks noChangeArrowheads="1"/>
          </p:cNvSpPr>
          <p:nvPr/>
        </p:nvSpPr>
        <p:spPr bwMode="auto">
          <a:xfrm>
            <a:off x="434340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0" name="Rectangle 49"/>
          <p:cNvSpPr>
            <a:spLocks noChangeArrowheads="1"/>
          </p:cNvSpPr>
          <p:nvPr/>
        </p:nvSpPr>
        <p:spPr bwMode="auto">
          <a:xfrm>
            <a:off x="461327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1" name="Rectangle 50"/>
          <p:cNvSpPr>
            <a:spLocks noChangeArrowheads="1"/>
          </p:cNvSpPr>
          <p:nvPr/>
        </p:nvSpPr>
        <p:spPr bwMode="auto">
          <a:xfrm>
            <a:off x="4881563" y="561816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2" name="Rectangle 51"/>
          <p:cNvSpPr>
            <a:spLocks noChangeArrowheads="1"/>
          </p:cNvSpPr>
          <p:nvPr/>
        </p:nvSpPr>
        <p:spPr bwMode="auto">
          <a:xfrm>
            <a:off x="514985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3" name="Rectangle 52"/>
          <p:cNvSpPr>
            <a:spLocks noChangeArrowheads="1"/>
          </p:cNvSpPr>
          <p:nvPr/>
        </p:nvSpPr>
        <p:spPr bwMode="auto">
          <a:xfrm>
            <a:off x="541972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70688"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70689"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70690"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Active</a:t>
            </a:r>
          </a:p>
        </p:txBody>
      </p:sp>
      <p:sp>
        <p:nvSpPr>
          <p:cNvPr id="57" name="Rectangle 56"/>
          <p:cNvSpPr>
            <a:spLocks noChangeArrowheads="1"/>
          </p:cNvSpPr>
          <p:nvPr/>
        </p:nvSpPr>
        <p:spPr bwMode="auto">
          <a:xfrm>
            <a:off x="434340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8" name="Rectangle 57"/>
          <p:cNvSpPr>
            <a:spLocks noChangeArrowheads="1"/>
          </p:cNvSpPr>
          <p:nvPr/>
        </p:nvSpPr>
        <p:spPr bwMode="auto">
          <a:xfrm>
            <a:off x="461327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9" name="Rectangle 58"/>
          <p:cNvSpPr>
            <a:spLocks noChangeArrowheads="1"/>
          </p:cNvSpPr>
          <p:nvPr/>
        </p:nvSpPr>
        <p:spPr bwMode="auto">
          <a:xfrm>
            <a:off x="4881563" y="477361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0" name="Rectangle 59"/>
          <p:cNvSpPr>
            <a:spLocks noChangeArrowheads="1"/>
          </p:cNvSpPr>
          <p:nvPr/>
        </p:nvSpPr>
        <p:spPr bwMode="auto">
          <a:xfrm>
            <a:off x="514985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1" name="Rectangle 60"/>
          <p:cNvSpPr>
            <a:spLocks noChangeArrowheads="1"/>
          </p:cNvSpPr>
          <p:nvPr/>
        </p:nvSpPr>
        <p:spPr bwMode="auto">
          <a:xfrm>
            <a:off x="541972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70696"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70697"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70698"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Enabled</a:t>
            </a:r>
          </a:p>
        </p:txBody>
      </p:sp>
      <p:sp>
        <p:nvSpPr>
          <p:cNvPr id="70699" name="Rectangle 64"/>
          <p:cNvSpPr>
            <a:spLocks noChangeArrowheads="1"/>
          </p:cNvSpPr>
          <p:nvPr/>
        </p:nvSpPr>
        <p:spPr bwMode="auto">
          <a:xfrm>
            <a:off x="781050" y="3121025"/>
            <a:ext cx="1420813" cy="654050"/>
          </a:xfrm>
          <a:prstGeom prst="rect">
            <a:avLst/>
          </a:prstGeom>
          <a:solidFill>
            <a:schemeClr val="accent1"/>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600"/>
              <a:t>Program </a:t>
            </a:r>
          </a:p>
          <a:p>
            <a:pPr algn="ctr"/>
            <a:r>
              <a:rPr lang="en-US" altLang="en-US" sz="1600"/>
              <a:t>Stack</a:t>
            </a:r>
          </a:p>
        </p:txBody>
      </p:sp>
      <p:sp>
        <p:nvSpPr>
          <p:cNvPr id="67" name="Rectangle 66"/>
          <p:cNvSpPr>
            <a:spLocks noChangeArrowheads="1"/>
          </p:cNvSpPr>
          <p:nvPr/>
        </p:nvSpPr>
        <p:spPr bwMode="auto">
          <a:xfrm>
            <a:off x="2789238" y="558800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6</a:t>
            </a:r>
          </a:p>
        </p:txBody>
      </p:sp>
      <p:cxnSp>
        <p:nvCxnSpPr>
          <p:cNvPr id="70701" name="Straight Arrow Connector 67"/>
          <p:cNvCxnSpPr>
            <a:cxnSpLocks noChangeShapeType="1"/>
          </p:cNvCxnSpPr>
          <p:nvPr/>
        </p:nvCxnSpPr>
        <p:spPr bwMode="auto">
          <a:xfrm>
            <a:off x="3457575" y="1693863"/>
            <a:ext cx="138113" cy="568325"/>
          </a:xfrm>
          <a:prstGeom prst="straightConnector1">
            <a:avLst/>
          </a:prstGeom>
          <a:noFill/>
          <a:ln w="9525">
            <a:solidFill>
              <a:schemeClr val="tx1"/>
            </a:solidFill>
            <a:round/>
            <a:headEnd/>
            <a:tailEnd type="arrow" w="med" len="med"/>
          </a:ln>
        </p:spPr>
      </p:cxnSp>
      <p:sp>
        <p:nvSpPr>
          <p:cNvPr id="70702" name="TextBox 68"/>
          <p:cNvSpPr txBox="1">
            <a:spLocks noChangeArrowheads="1"/>
          </p:cNvSpPr>
          <p:nvPr/>
        </p:nvSpPr>
        <p:spPr bwMode="auto">
          <a:xfrm>
            <a:off x="2805113"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Interrupt on Level 3</a:t>
            </a:r>
          </a:p>
        </p:txBody>
      </p:sp>
      <p:sp>
        <p:nvSpPr>
          <p:cNvPr id="71" name="Rectangle 70"/>
          <p:cNvSpPr>
            <a:spLocks noChangeArrowheads="1"/>
          </p:cNvSpPr>
          <p:nvPr/>
        </p:nvSpPr>
        <p:spPr bwMode="auto">
          <a:xfrm>
            <a:off x="3608388" y="2019300"/>
            <a:ext cx="630237"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Stack</a:t>
            </a:r>
          </a:p>
        </p:txBody>
      </p:sp>
      <p:sp>
        <p:nvSpPr>
          <p:cNvPr id="76" name="Rectangle 75"/>
          <p:cNvSpPr>
            <a:spLocks noChangeArrowheads="1"/>
          </p:cNvSpPr>
          <p:nvPr/>
        </p:nvSpPr>
        <p:spPr bwMode="auto">
          <a:xfrm>
            <a:off x="779463" y="3775075"/>
            <a:ext cx="1422400"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PC</a:t>
            </a:r>
          </a:p>
        </p:txBody>
      </p:sp>
      <p:sp>
        <p:nvSpPr>
          <p:cNvPr id="77" name="Rectangle 76"/>
          <p:cNvSpPr>
            <a:spLocks noChangeArrowheads="1"/>
          </p:cNvSpPr>
          <p:nvPr/>
        </p:nvSpPr>
        <p:spPr bwMode="auto">
          <a:xfrm>
            <a:off x="781050" y="4005263"/>
            <a:ext cx="1422400" cy="230187"/>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PSR</a:t>
            </a:r>
          </a:p>
        </p:txBody>
      </p:sp>
      <p:sp>
        <p:nvSpPr>
          <p:cNvPr id="78" name="Rectangle 77"/>
          <p:cNvSpPr>
            <a:spLocks noChangeArrowheads="1"/>
          </p:cNvSpPr>
          <p:nvPr/>
        </p:nvSpPr>
        <p:spPr bwMode="auto">
          <a:xfrm>
            <a:off x="781050" y="4235450"/>
            <a:ext cx="1422400"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LR</a:t>
            </a:r>
          </a:p>
        </p:txBody>
      </p:sp>
      <p:sp>
        <p:nvSpPr>
          <p:cNvPr id="79" name="Rectangle 78"/>
          <p:cNvSpPr>
            <a:spLocks noChangeArrowheads="1"/>
          </p:cNvSpPr>
          <p:nvPr/>
        </p:nvSpPr>
        <p:spPr bwMode="auto">
          <a:xfrm>
            <a:off x="785813" y="4468813"/>
            <a:ext cx="1422400" cy="230187"/>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R0-R3, R12</a:t>
            </a:r>
          </a:p>
        </p:txBody>
      </p:sp>
      <p:sp>
        <p:nvSpPr>
          <p:cNvPr id="80" name="Rectangle 79"/>
          <p:cNvSpPr>
            <a:spLocks noChangeArrowheads="1"/>
          </p:cNvSpPr>
          <p:nvPr/>
        </p:nvSpPr>
        <p:spPr bwMode="auto">
          <a:xfrm>
            <a:off x="787400" y="4703763"/>
            <a:ext cx="1420813" cy="530225"/>
          </a:xfrm>
          <a:prstGeom prst="rect">
            <a:avLst/>
          </a:prstGeom>
          <a:gradFill rotWithShape="1">
            <a:gsLst>
              <a:gs pos="0">
                <a:srgbClr val="E1E1FF"/>
              </a:gs>
              <a:gs pos="64999">
                <a:srgbClr val="B6B6FF"/>
              </a:gs>
              <a:gs pos="100000">
                <a:srgbClr val="9595FF"/>
              </a:gs>
            </a:gsLst>
            <a:lin ang="5400000" scaled="1"/>
          </a:gradFill>
          <a:ln w="9525">
            <a:solidFill>
              <a:srgbClr val="2E2ECB"/>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ISR-LVL4</a:t>
            </a:r>
          </a:p>
          <a:p>
            <a:pPr algn="ctr">
              <a:defRPr/>
            </a:pPr>
            <a:r>
              <a:rPr lang="en-US" sz="1400" dirty="0">
                <a:latin typeface="Times New Roman" pitchFamily="18" charset="0"/>
                <a:ea typeface="+mn-ea"/>
              </a:rPr>
              <a:t>Stack</a:t>
            </a:r>
          </a:p>
        </p:txBody>
      </p:sp>
      <p:sp>
        <p:nvSpPr>
          <p:cNvPr id="81" name="Rectangle 80"/>
          <p:cNvSpPr>
            <a:spLocks noChangeArrowheads="1"/>
          </p:cNvSpPr>
          <p:nvPr/>
        </p:nvSpPr>
        <p:spPr bwMode="auto">
          <a:xfrm>
            <a:off x="779463" y="5210175"/>
            <a:ext cx="1422400"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PC</a:t>
            </a:r>
          </a:p>
        </p:txBody>
      </p:sp>
      <p:sp>
        <p:nvSpPr>
          <p:cNvPr id="82" name="Rectangle 81"/>
          <p:cNvSpPr>
            <a:spLocks noChangeArrowheads="1"/>
          </p:cNvSpPr>
          <p:nvPr/>
        </p:nvSpPr>
        <p:spPr bwMode="auto">
          <a:xfrm>
            <a:off x="781050" y="5440363"/>
            <a:ext cx="1422400" cy="230187"/>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SP</a:t>
            </a:r>
          </a:p>
        </p:txBody>
      </p:sp>
      <p:sp>
        <p:nvSpPr>
          <p:cNvPr id="83" name="Rectangle 82"/>
          <p:cNvSpPr>
            <a:spLocks noChangeArrowheads="1"/>
          </p:cNvSpPr>
          <p:nvPr/>
        </p:nvSpPr>
        <p:spPr bwMode="auto">
          <a:xfrm>
            <a:off x="781050" y="5670550"/>
            <a:ext cx="1422400" cy="231775"/>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LR</a:t>
            </a:r>
          </a:p>
        </p:txBody>
      </p:sp>
      <p:sp>
        <p:nvSpPr>
          <p:cNvPr id="84" name="Rectangle 83"/>
          <p:cNvSpPr>
            <a:spLocks noChangeArrowheads="1"/>
          </p:cNvSpPr>
          <p:nvPr/>
        </p:nvSpPr>
        <p:spPr bwMode="auto">
          <a:xfrm>
            <a:off x="785813" y="5905500"/>
            <a:ext cx="1422400"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R0-R4, R12</a:t>
            </a:r>
          </a:p>
        </p:txBody>
      </p:sp>
      <p:sp>
        <p:nvSpPr>
          <p:cNvPr id="70713" name="Oval 85"/>
          <p:cNvSpPr>
            <a:spLocks noChangeArrowheads="1"/>
          </p:cNvSpPr>
          <p:nvPr/>
        </p:nvSpPr>
        <p:spPr bwMode="auto">
          <a:xfrm>
            <a:off x="4495800" y="3683000"/>
            <a:ext cx="392113" cy="668338"/>
          </a:xfrm>
          <a:prstGeom prst="ellipse">
            <a:avLst/>
          </a:prstGeom>
          <a:solidFill>
            <a:srgbClr val="CC0000">
              <a:alpha val="43137"/>
            </a:srgbClr>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endParaRPr lang="en-US" altLang="en-US"/>
          </a:p>
        </p:txBody>
      </p:sp>
      <p:sp>
        <p:nvSpPr>
          <p:cNvPr id="70714" name="TextBox 69"/>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Base Priority</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263960" y="5452200"/>
              <a:ext cx="349560" cy="694080"/>
            </p14:xfrm>
          </p:contentPart>
        </mc:Choice>
        <mc:Fallback xmlns="">
          <p:pic>
            <p:nvPicPr>
              <p:cNvPr id="2" name="Ink 1"/>
              <p:cNvPicPr/>
              <p:nvPr/>
            </p:nvPicPr>
            <p:blipFill>
              <a:blip r:embed="rId3"/>
              <a:stretch>
                <a:fillRect/>
              </a:stretch>
            </p:blipFill>
            <p:spPr>
              <a:xfrm>
                <a:off x="1253520" y="5441400"/>
                <a:ext cx="371160" cy="71568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altLang="en-US">
                <a:ea typeface="MS PGothic" charset="-128"/>
              </a:rPr>
              <a:t>Nested Interrupt</a:t>
            </a:r>
          </a:p>
        </p:txBody>
      </p:sp>
      <p:sp>
        <p:nvSpPr>
          <p:cNvPr id="7168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fld id="{A623651B-83D2-F44A-9A3B-56839F91D3BB}" type="slidenum">
              <a:rPr lang="en-US" altLang="en-US" sz="1600">
                <a:solidFill>
                  <a:schemeClr val="folHlink"/>
                </a:solidFill>
                <a:latin typeface="Trebuchet MS" charset="0"/>
              </a:rPr>
              <a:pPr/>
              <a:t>13</a:t>
            </a:fld>
            <a:endParaRPr lang="en-US" altLang="en-US" sz="1600">
              <a:solidFill>
                <a:schemeClr val="folHlink"/>
              </a:solidFill>
              <a:latin typeface="Trebuchet MS" charset="0"/>
            </a:endParaRPr>
          </a:p>
        </p:txBody>
      </p:sp>
      <p:sp>
        <p:nvSpPr>
          <p:cNvPr id="71683"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Program</a:t>
            </a:r>
          </a:p>
        </p:txBody>
      </p:sp>
      <p:sp>
        <p:nvSpPr>
          <p:cNvPr id="6" name="Rectangle 5"/>
          <p:cNvSpPr>
            <a:spLocks noChangeArrowheads="1"/>
          </p:cNvSpPr>
          <p:nvPr/>
        </p:nvSpPr>
        <p:spPr bwMode="auto">
          <a:xfrm>
            <a:off x="2833688" y="2262188"/>
            <a:ext cx="777875" cy="268287"/>
          </a:xfrm>
          <a:prstGeom prst="rect">
            <a:avLst/>
          </a:prstGeom>
          <a:gradFill rotWithShape="1">
            <a:gsLst>
              <a:gs pos="0">
                <a:srgbClr val="E1E1FF"/>
              </a:gs>
              <a:gs pos="64999">
                <a:srgbClr val="B6B6FF"/>
              </a:gs>
              <a:gs pos="100000">
                <a:srgbClr val="9595FF"/>
              </a:gs>
            </a:gsLst>
            <a:lin ang="5400000" scaled="1"/>
          </a:gradFill>
          <a:ln w="9525">
            <a:solidFill>
              <a:srgbClr val="2E2ECB"/>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ISR-LVL4</a:t>
            </a:r>
          </a:p>
        </p:txBody>
      </p:sp>
      <p:sp>
        <p:nvSpPr>
          <p:cNvPr id="8" name="Rectangle 7"/>
          <p:cNvSpPr>
            <a:spLocks noChangeArrowheads="1"/>
          </p:cNvSpPr>
          <p:nvPr/>
        </p:nvSpPr>
        <p:spPr bwMode="auto">
          <a:xfrm>
            <a:off x="2212975" y="2036763"/>
            <a:ext cx="630238" cy="231775"/>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Stack</a:t>
            </a:r>
          </a:p>
        </p:txBody>
      </p:sp>
      <p:cxnSp>
        <p:nvCxnSpPr>
          <p:cNvPr id="71686"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71687"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Interrupt on Level 4</a:t>
            </a:r>
          </a:p>
        </p:txBody>
      </p:sp>
      <p:cxnSp>
        <p:nvCxnSpPr>
          <p:cNvPr id="71688"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71689"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Execution Time</a:t>
            </a:r>
          </a:p>
        </p:txBody>
      </p:sp>
      <p:cxnSp>
        <p:nvCxnSpPr>
          <p:cNvPr id="71690"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71691"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HW</a:t>
            </a:r>
          </a:p>
          <a:p>
            <a:r>
              <a:rPr lang="en-US" altLang="en-US" sz="1600"/>
              <a:t>SW</a:t>
            </a:r>
          </a:p>
        </p:txBody>
      </p:sp>
      <p:sp>
        <p:nvSpPr>
          <p:cNvPr id="33" name="Rectangle 32"/>
          <p:cNvSpPr>
            <a:spLocks noChangeArrowheads="1"/>
          </p:cNvSpPr>
          <p:nvPr/>
        </p:nvSpPr>
        <p:spPr bwMode="auto">
          <a:xfrm>
            <a:off x="2789238" y="3910013"/>
            <a:ext cx="1169987" cy="231775"/>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8</a:t>
            </a:r>
          </a:p>
        </p:txBody>
      </p:sp>
      <p:sp>
        <p:nvSpPr>
          <p:cNvPr id="34" name="Rectangle 33"/>
          <p:cNvSpPr>
            <a:spLocks noChangeArrowheads="1"/>
          </p:cNvSpPr>
          <p:nvPr/>
        </p:nvSpPr>
        <p:spPr bwMode="auto">
          <a:xfrm>
            <a:off x="2789238" y="4148138"/>
            <a:ext cx="11699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10</a:t>
            </a:r>
          </a:p>
        </p:txBody>
      </p:sp>
      <p:sp>
        <p:nvSpPr>
          <p:cNvPr id="35" name="Rectangle 34"/>
          <p:cNvSpPr>
            <a:spLocks noChangeArrowheads="1"/>
          </p:cNvSpPr>
          <p:nvPr/>
        </p:nvSpPr>
        <p:spPr bwMode="auto">
          <a:xfrm>
            <a:off x="2789238" y="4378325"/>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5</a:t>
            </a:r>
          </a:p>
        </p:txBody>
      </p:sp>
      <p:sp>
        <p:nvSpPr>
          <p:cNvPr id="36" name="Rectangle 35"/>
          <p:cNvSpPr>
            <a:spLocks noChangeArrowheads="1"/>
          </p:cNvSpPr>
          <p:nvPr/>
        </p:nvSpPr>
        <p:spPr bwMode="auto">
          <a:xfrm>
            <a:off x="2794000" y="4602163"/>
            <a:ext cx="11699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3</a:t>
            </a:r>
          </a:p>
        </p:txBody>
      </p:sp>
      <p:sp>
        <p:nvSpPr>
          <p:cNvPr id="37" name="Rectangle 36"/>
          <p:cNvSpPr>
            <a:spLocks noChangeArrowheads="1"/>
          </p:cNvSpPr>
          <p:nvPr/>
        </p:nvSpPr>
        <p:spPr bwMode="auto">
          <a:xfrm>
            <a:off x="2789238" y="483235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6</a:t>
            </a:r>
          </a:p>
        </p:txBody>
      </p:sp>
      <p:sp>
        <p:nvSpPr>
          <p:cNvPr id="71697" name="TextBox 38"/>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0</a:t>
            </a:r>
          </a:p>
          <a:p>
            <a:r>
              <a:rPr lang="en-US" altLang="en-US" sz="1600"/>
              <a:t>1</a:t>
            </a:r>
          </a:p>
          <a:p>
            <a:r>
              <a:rPr lang="en-US" altLang="en-US" sz="1600"/>
              <a:t>2</a:t>
            </a:r>
          </a:p>
          <a:p>
            <a:r>
              <a:rPr lang="en-US" altLang="en-US" sz="1600"/>
              <a:t>3</a:t>
            </a:r>
          </a:p>
          <a:p>
            <a:r>
              <a:rPr lang="en-US" altLang="en-US" sz="1600"/>
              <a:t>4</a:t>
            </a:r>
          </a:p>
        </p:txBody>
      </p:sp>
      <p:sp>
        <p:nvSpPr>
          <p:cNvPr id="71698" name="TextBox 39"/>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Priority Table</a:t>
            </a:r>
          </a:p>
        </p:txBody>
      </p:sp>
      <p:sp>
        <p:nvSpPr>
          <p:cNvPr id="41" name="Rectangle 40"/>
          <p:cNvSpPr>
            <a:spLocks noChangeArrowheads="1"/>
          </p:cNvSpPr>
          <p:nvPr/>
        </p:nvSpPr>
        <p:spPr bwMode="auto">
          <a:xfrm>
            <a:off x="431165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2" name="Rectangle 41"/>
          <p:cNvSpPr>
            <a:spLocks noChangeArrowheads="1"/>
          </p:cNvSpPr>
          <p:nvPr/>
        </p:nvSpPr>
        <p:spPr bwMode="auto">
          <a:xfrm>
            <a:off x="457993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3" name="Rectangle 42"/>
          <p:cNvSpPr>
            <a:spLocks noChangeArrowheads="1"/>
          </p:cNvSpPr>
          <p:nvPr/>
        </p:nvSpPr>
        <p:spPr bwMode="auto">
          <a:xfrm>
            <a:off x="4849813" y="3913188"/>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4" name="Rectangle 43"/>
          <p:cNvSpPr>
            <a:spLocks noChangeArrowheads="1"/>
          </p:cNvSpPr>
          <p:nvPr/>
        </p:nvSpPr>
        <p:spPr bwMode="auto">
          <a:xfrm>
            <a:off x="511810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5" name="Rectangle 44"/>
          <p:cNvSpPr>
            <a:spLocks noChangeArrowheads="1"/>
          </p:cNvSpPr>
          <p:nvPr/>
        </p:nvSpPr>
        <p:spPr bwMode="auto">
          <a:xfrm>
            <a:off x="538638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71704"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71705"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71706"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Pending</a:t>
            </a:r>
          </a:p>
        </p:txBody>
      </p:sp>
      <p:sp>
        <p:nvSpPr>
          <p:cNvPr id="49" name="Rectangle 48"/>
          <p:cNvSpPr>
            <a:spLocks noChangeArrowheads="1"/>
          </p:cNvSpPr>
          <p:nvPr/>
        </p:nvSpPr>
        <p:spPr bwMode="auto">
          <a:xfrm>
            <a:off x="434340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0" name="Rectangle 49"/>
          <p:cNvSpPr>
            <a:spLocks noChangeArrowheads="1"/>
          </p:cNvSpPr>
          <p:nvPr/>
        </p:nvSpPr>
        <p:spPr bwMode="auto">
          <a:xfrm>
            <a:off x="461327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1" name="Rectangle 50"/>
          <p:cNvSpPr>
            <a:spLocks noChangeArrowheads="1"/>
          </p:cNvSpPr>
          <p:nvPr/>
        </p:nvSpPr>
        <p:spPr bwMode="auto">
          <a:xfrm>
            <a:off x="4881563" y="561816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2" name="Rectangle 51"/>
          <p:cNvSpPr>
            <a:spLocks noChangeArrowheads="1"/>
          </p:cNvSpPr>
          <p:nvPr/>
        </p:nvSpPr>
        <p:spPr bwMode="auto">
          <a:xfrm>
            <a:off x="514985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3" name="Rectangle 52"/>
          <p:cNvSpPr>
            <a:spLocks noChangeArrowheads="1"/>
          </p:cNvSpPr>
          <p:nvPr/>
        </p:nvSpPr>
        <p:spPr bwMode="auto">
          <a:xfrm>
            <a:off x="541972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71712"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71713"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71714"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Active</a:t>
            </a:r>
          </a:p>
        </p:txBody>
      </p:sp>
      <p:sp>
        <p:nvSpPr>
          <p:cNvPr id="57" name="Rectangle 56"/>
          <p:cNvSpPr>
            <a:spLocks noChangeArrowheads="1"/>
          </p:cNvSpPr>
          <p:nvPr/>
        </p:nvSpPr>
        <p:spPr bwMode="auto">
          <a:xfrm>
            <a:off x="434340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8" name="Rectangle 57"/>
          <p:cNvSpPr>
            <a:spLocks noChangeArrowheads="1"/>
          </p:cNvSpPr>
          <p:nvPr/>
        </p:nvSpPr>
        <p:spPr bwMode="auto">
          <a:xfrm>
            <a:off x="461327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9" name="Rectangle 58"/>
          <p:cNvSpPr>
            <a:spLocks noChangeArrowheads="1"/>
          </p:cNvSpPr>
          <p:nvPr/>
        </p:nvSpPr>
        <p:spPr bwMode="auto">
          <a:xfrm>
            <a:off x="4881563" y="477361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0" name="Rectangle 59"/>
          <p:cNvSpPr>
            <a:spLocks noChangeArrowheads="1"/>
          </p:cNvSpPr>
          <p:nvPr/>
        </p:nvSpPr>
        <p:spPr bwMode="auto">
          <a:xfrm>
            <a:off x="514985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1" name="Rectangle 60"/>
          <p:cNvSpPr>
            <a:spLocks noChangeArrowheads="1"/>
          </p:cNvSpPr>
          <p:nvPr/>
        </p:nvSpPr>
        <p:spPr bwMode="auto">
          <a:xfrm>
            <a:off x="541972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71720"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71721"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71722"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Enabled</a:t>
            </a:r>
          </a:p>
        </p:txBody>
      </p:sp>
      <p:sp>
        <p:nvSpPr>
          <p:cNvPr id="71723" name="Rectangle 64"/>
          <p:cNvSpPr>
            <a:spLocks noChangeArrowheads="1"/>
          </p:cNvSpPr>
          <p:nvPr/>
        </p:nvSpPr>
        <p:spPr bwMode="auto">
          <a:xfrm>
            <a:off x="781050" y="3121025"/>
            <a:ext cx="1420813" cy="654050"/>
          </a:xfrm>
          <a:prstGeom prst="rect">
            <a:avLst/>
          </a:prstGeom>
          <a:solidFill>
            <a:schemeClr val="accent1"/>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600"/>
              <a:t>Program </a:t>
            </a:r>
          </a:p>
          <a:p>
            <a:pPr algn="ctr"/>
            <a:r>
              <a:rPr lang="en-US" altLang="en-US" sz="1600"/>
              <a:t>Stack</a:t>
            </a:r>
          </a:p>
        </p:txBody>
      </p:sp>
      <p:sp>
        <p:nvSpPr>
          <p:cNvPr id="67" name="Rectangle 66"/>
          <p:cNvSpPr>
            <a:spLocks noChangeArrowheads="1"/>
          </p:cNvSpPr>
          <p:nvPr/>
        </p:nvSpPr>
        <p:spPr bwMode="auto">
          <a:xfrm>
            <a:off x="2789238" y="558800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3</a:t>
            </a:r>
          </a:p>
        </p:txBody>
      </p:sp>
      <p:cxnSp>
        <p:nvCxnSpPr>
          <p:cNvPr id="71725" name="Straight Arrow Connector 67"/>
          <p:cNvCxnSpPr>
            <a:cxnSpLocks noChangeShapeType="1"/>
          </p:cNvCxnSpPr>
          <p:nvPr/>
        </p:nvCxnSpPr>
        <p:spPr bwMode="auto">
          <a:xfrm>
            <a:off x="3457575" y="1693863"/>
            <a:ext cx="138113" cy="568325"/>
          </a:xfrm>
          <a:prstGeom prst="straightConnector1">
            <a:avLst/>
          </a:prstGeom>
          <a:noFill/>
          <a:ln w="9525">
            <a:solidFill>
              <a:schemeClr val="tx1"/>
            </a:solidFill>
            <a:round/>
            <a:headEnd/>
            <a:tailEnd type="arrow" w="med" len="med"/>
          </a:ln>
        </p:spPr>
      </p:cxnSp>
      <p:sp>
        <p:nvSpPr>
          <p:cNvPr id="71726" name="TextBox 68"/>
          <p:cNvSpPr txBox="1">
            <a:spLocks noChangeArrowheads="1"/>
          </p:cNvSpPr>
          <p:nvPr/>
        </p:nvSpPr>
        <p:spPr bwMode="auto">
          <a:xfrm>
            <a:off x="2805113"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Interrupt on Level 3</a:t>
            </a:r>
          </a:p>
        </p:txBody>
      </p:sp>
      <p:sp>
        <p:nvSpPr>
          <p:cNvPr id="70" name="Rectangle 69"/>
          <p:cNvSpPr>
            <a:spLocks noChangeArrowheads="1"/>
          </p:cNvSpPr>
          <p:nvPr/>
        </p:nvSpPr>
        <p:spPr bwMode="auto">
          <a:xfrm>
            <a:off x="4229100" y="2244725"/>
            <a:ext cx="1420813" cy="230188"/>
          </a:xfrm>
          <a:prstGeom prst="rect">
            <a:avLst/>
          </a:prstGeom>
          <a:solidFill>
            <a:srgbClr val="FFCC00"/>
          </a:solidFill>
          <a:ln w="9525">
            <a:solidFill>
              <a:srgbClr val="2E2ECB"/>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ISR-LVL3</a:t>
            </a:r>
          </a:p>
        </p:txBody>
      </p:sp>
      <p:sp>
        <p:nvSpPr>
          <p:cNvPr id="71" name="Rectangle 70"/>
          <p:cNvSpPr>
            <a:spLocks noChangeArrowheads="1"/>
          </p:cNvSpPr>
          <p:nvPr/>
        </p:nvSpPr>
        <p:spPr bwMode="auto">
          <a:xfrm>
            <a:off x="3608388" y="2019300"/>
            <a:ext cx="630237"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Stack</a:t>
            </a:r>
          </a:p>
        </p:txBody>
      </p:sp>
      <p:sp>
        <p:nvSpPr>
          <p:cNvPr id="76" name="Rectangle 75"/>
          <p:cNvSpPr>
            <a:spLocks noChangeArrowheads="1"/>
          </p:cNvSpPr>
          <p:nvPr/>
        </p:nvSpPr>
        <p:spPr bwMode="auto">
          <a:xfrm>
            <a:off x="779463" y="3775075"/>
            <a:ext cx="1422400"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PC</a:t>
            </a:r>
          </a:p>
        </p:txBody>
      </p:sp>
      <p:sp>
        <p:nvSpPr>
          <p:cNvPr id="77" name="Rectangle 76"/>
          <p:cNvSpPr>
            <a:spLocks noChangeArrowheads="1"/>
          </p:cNvSpPr>
          <p:nvPr/>
        </p:nvSpPr>
        <p:spPr bwMode="auto">
          <a:xfrm>
            <a:off x="781050" y="4005263"/>
            <a:ext cx="1422400" cy="230187"/>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PSR</a:t>
            </a:r>
          </a:p>
        </p:txBody>
      </p:sp>
      <p:sp>
        <p:nvSpPr>
          <p:cNvPr id="78" name="Rectangle 77"/>
          <p:cNvSpPr>
            <a:spLocks noChangeArrowheads="1"/>
          </p:cNvSpPr>
          <p:nvPr/>
        </p:nvSpPr>
        <p:spPr bwMode="auto">
          <a:xfrm>
            <a:off x="781050" y="4235450"/>
            <a:ext cx="1422400"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LR</a:t>
            </a:r>
          </a:p>
        </p:txBody>
      </p:sp>
      <p:sp>
        <p:nvSpPr>
          <p:cNvPr id="79" name="Rectangle 78"/>
          <p:cNvSpPr>
            <a:spLocks noChangeArrowheads="1"/>
          </p:cNvSpPr>
          <p:nvPr/>
        </p:nvSpPr>
        <p:spPr bwMode="auto">
          <a:xfrm>
            <a:off x="785813" y="4468813"/>
            <a:ext cx="1422400" cy="230187"/>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R0-R3, R12</a:t>
            </a:r>
          </a:p>
        </p:txBody>
      </p:sp>
      <p:sp>
        <p:nvSpPr>
          <p:cNvPr id="80" name="Rectangle 79"/>
          <p:cNvSpPr>
            <a:spLocks noChangeArrowheads="1"/>
          </p:cNvSpPr>
          <p:nvPr/>
        </p:nvSpPr>
        <p:spPr bwMode="auto">
          <a:xfrm>
            <a:off x="787400" y="4703763"/>
            <a:ext cx="1420813" cy="530225"/>
          </a:xfrm>
          <a:prstGeom prst="rect">
            <a:avLst/>
          </a:prstGeom>
          <a:gradFill rotWithShape="1">
            <a:gsLst>
              <a:gs pos="0">
                <a:srgbClr val="E1E1FF"/>
              </a:gs>
              <a:gs pos="64999">
                <a:srgbClr val="B6B6FF"/>
              </a:gs>
              <a:gs pos="100000">
                <a:srgbClr val="9595FF"/>
              </a:gs>
            </a:gsLst>
            <a:lin ang="5400000" scaled="1"/>
          </a:gradFill>
          <a:ln w="9525">
            <a:solidFill>
              <a:srgbClr val="2E2ECB"/>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ISR-LVL4</a:t>
            </a:r>
          </a:p>
          <a:p>
            <a:pPr algn="ctr">
              <a:defRPr/>
            </a:pPr>
            <a:r>
              <a:rPr lang="en-US" sz="1400" dirty="0">
                <a:latin typeface="Times New Roman" pitchFamily="18" charset="0"/>
                <a:ea typeface="+mn-ea"/>
              </a:rPr>
              <a:t>Stack</a:t>
            </a:r>
          </a:p>
        </p:txBody>
      </p:sp>
      <p:sp>
        <p:nvSpPr>
          <p:cNvPr id="81" name="Rectangle 80"/>
          <p:cNvSpPr>
            <a:spLocks noChangeArrowheads="1"/>
          </p:cNvSpPr>
          <p:nvPr/>
        </p:nvSpPr>
        <p:spPr bwMode="auto">
          <a:xfrm>
            <a:off x="779463" y="5210175"/>
            <a:ext cx="1422400"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PC</a:t>
            </a:r>
          </a:p>
        </p:txBody>
      </p:sp>
      <p:sp>
        <p:nvSpPr>
          <p:cNvPr id="82" name="Rectangle 81"/>
          <p:cNvSpPr>
            <a:spLocks noChangeArrowheads="1"/>
          </p:cNvSpPr>
          <p:nvPr/>
        </p:nvSpPr>
        <p:spPr bwMode="auto">
          <a:xfrm>
            <a:off x="781050" y="5440363"/>
            <a:ext cx="1422400" cy="230187"/>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PSR</a:t>
            </a:r>
          </a:p>
        </p:txBody>
      </p:sp>
      <p:sp>
        <p:nvSpPr>
          <p:cNvPr id="83" name="Rectangle 82"/>
          <p:cNvSpPr>
            <a:spLocks noChangeArrowheads="1"/>
          </p:cNvSpPr>
          <p:nvPr/>
        </p:nvSpPr>
        <p:spPr bwMode="auto">
          <a:xfrm>
            <a:off x="781050" y="5670550"/>
            <a:ext cx="1422400" cy="231775"/>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LR</a:t>
            </a:r>
          </a:p>
        </p:txBody>
      </p:sp>
      <p:sp>
        <p:nvSpPr>
          <p:cNvPr id="84" name="Rectangle 83"/>
          <p:cNvSpPr>
            <a:spLocks noChangeArrowheads="1"/>
          </p:cNvSpPr>
          <p:nvPr/>
        </p:nvSpPr>
        <p:spPr bwMode="auto">
          <a:xfrm>
            <a:off x="785813" y="5905500"/>
            <a:ext cx="1422400"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R0-R3, R12</a:t>
            </a:r>
          </a:p>
        </p:txBody>
      </p:sp>
      <p:sp>
        <p:nvSpPr>
          <p:cNvPr id="85" name="Rectangle 84"/>
          <p:cNvSpPr>
            <a:spLocks noChangeArrowheads="1"/>
          </p:cNvSpPr>
          <p:nvPr/>
        </p:nvSpPr>
        <p:spPr bwMode="auto">
          <a:xfrm>
            <a:off x="787400" y="6140450"/>
            <a:ext cx="1420813" cy="528638"/>
          </a:xfrm>
          <a:prstGeom prst="rect">
            <a:avLst/>
          </a:prstGeom>
          <a:solidFill>
            <a:srgbClr val="FFCC00"/>
          </a:solidFill>
          <a:ln w="9525">
            <a:solidFill>
              <a:srgbClr val="2E2ECB"/>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ISR-LVL3</a:t>
            </a:r>
          </a:p>
          <a:p>
            <a:pPr algn="ctr">
              <a:defRPr/>
            </a:pPr>
            <a:r>
              <a:rPr lang="en-US" sz="1400" dirty="0">
                <a:latin typeface="Times New Roman" pitchFamily="18" charset="0"/>
                <a:ea typeface="+mn-ea"/>
              </a:rPr>
              <a:t>Stack</a:t>
            </a:r>
          </a:p>
        </p:txBody>
      </p:sp>
      <p:sp>
        <p:nvSpPr>
          <p:cNvPr id="71739" name="Oval 85"/>
          <p:cNvSpPr>
            <a:spLocks noChangeArrowheads="1"/>
          </p:cNvSpPr>
          <p:nvPr/>
        </p:nvSpPr>
        <p:spPr bwMode="auto">
          <a:xfrm>
            <a:off x="4495800" y="3697288"/>
            <a:ext cx="392113" cy="668337"/>
          </a:xfrm>
          <a:prstGeom prst="ellipse">
            <a:avLst/>
          </a:prstGeom>
          <a:solidFill>
            <a:srgbClr val="CC0000">
              <a:alpha val="43137"/>
            </a:srgbClr>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endParaRPr lang="en-US" altLang="en-US"/>
          </a:p>
        </p:txBody>
      </p:sp>
      <p:sp>
        <p:nvSpPr>
          <p:cNvPr id="71740" name="Oval 86"/>
          <p:cNvSpPr>
            <a:spLocks noChangeArrowheads="1"/>
          </p:cNvSpPr>
          <p:nvPr/>
        </p:nvSpPr>
        <p:spPr bwMode="auto">
          <a:xfrm>
            <a:off x="4564063" y="5387975"/>
            <a:ext cx="392112" cy="666750"/>
          </a:xfrm>
          <a:prstGeom prst="ellipse">
            <a:avLst/>
          </a:prstGeom>
          <a:solidFill>
            <a:srgbClr val="CC0000">
              <a:alpha val="43137"/>
            </a:srgbClr>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endParaRPr lang="en-US" altLang="en-US"/>
          </a:p>
        </p:txBody>
      </p:sp>
      <p:sp>
        <p:nvSpPr>
          <p:cNvPr id="71741" name="TextBox 71"/>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Base Priority</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altLang="en-US">
                <a:ea typeface="MS PGothic" charset="-128"/>
              </a:rPr>
              <a:t>Nested Interrupt</a:t>
            </a:r>
          </a:p>
        </p:txBody>
      </p:sp>
      <p:sp>
        <p:nvSpPr>
          <p:cNvPr id="7270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fld id="{636518DD-5169-834E-B85D-3142C563CDC7}" type="slidenum">
              <a:rPr lang="en-US" altLang="en-US" sz="1600">
                <a:solidFill>
                  <a:schemeClr val="folHlink"/>
                </a:solidFill>
                <a:latin typeface="Trebuchet MS" charset="0"/>
              </a:rPr>
              <a:pPr/>
              <a:t>14</a:t>
            </a:fld>
            <a:endParaRPr lang="en-US" altLang="en-US" sz="1600">
              <a:solidFill>
                <a:schemeClr val="folHlink"/>
              </a:solidFill>
              <a:latin typeface="Trebuchet MS" charset="0"/>
            </a:endParaRPr>
          </a:p>
        </p:txBody>
      </p:sp>
      <p:sp>
        <p:nvSpPr>
          <p:cNvPr id="72707"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Program</a:t>
            </a:r>
          </a:p>
        </p:txBody>
      </p:sp>
      <p:sp>
        <p:nvSpPr>
          <p:cNvPr id="6" name="Rectangle 5"/>
          <p:cNvSpPr>
            <a:spLocks noChangeArrowheads="1"/>
          </p:cNvSpPr>
          <p:nvPr/>
        </p:nvSpPr>
        <p:spPr bwMode="auto">
          <a:xfrm>
            <a:off x="2833688" y="2262188"/>
            <a:ext cx="777875" cy="268287"/>
          </a:xfrm>
          <a:prstGeom prst="rect">
            <a:avLst/>
          </a:prstGeom>
          <a:gradFill rotWithShape="1">
            <a:gsLst>
              <a:gs pos="0">
                <a:srgbClr val="E1E1FF"/>
              </a:gs>
              <a:gs pos="64999">
                <a:srgbClr val="B6B6FF"/>
              </a:gs>
              <a:gs pos="100000">
                <a:srgbClr val="9595FF"/>
              </a:gs>
            </a:gsLst>
            <a:lin ang="5400000" scaled="1"/>
          </a:gradFill>
          <a:ln w="9525">
            <a:solidFill>
              <a:srgbClr val="2E2ECB"/>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ISR-LVL4</a:t>
            </a:r>
          </a:p>
        </p:txBody>
      </p:sp>
      <p:sp>
        <p:nvSpPr>
          <p:cNvPr id="8" name="Rectangle 7"/>
          <p:cNvSpPr>
            <a:spLocks noChangeArrowheads="1"/>
          </p:cNvSpPr>
          <p:nvPr/>
        </p:nvSpPr>
        <p:spPr bwMode="auto">
          <a:xfrm>
            <a:off x="2212975" y="2036763"/>
            <a:ext cx="630238" cy="231775"/>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Stack</a:t>
            </a:r>
          </a:p>
        </p:txBody>
      </p:sp>
      <p:sp>
        <p:nvSpPr>
          <p:cNvPr id="10" name="Rectangle 9"/>
          <p:cNvSpPr>
            <a:spLocks noChangeArrowheads="1"/>
          </p:cNvSpPr>
          <p:nvPr/>
        </p:nvSpPr>
        <p:spPr bwMode="auto">
          <a:xfrm>
            <a:off x="5646738" y="2036763"/>
            <a:ext cx="631825" cy="231775"/>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err="1">
                <a:latin typeface="Times New Roman" pitchFamily="18" charset="0"/>
                <a:ea typeface="+mn-ea"/>
              </a:rPr>
              <a:t>Unstack</a:t>
            </a:r>
            <a:endParaRPr lang="en-US" sz="1400" dirty="0">
              <a:latin typeface="Times New Roman" pitchFamily="18" charset="0"/>
              <a:ea typeface="+mn-ea"/>
            </a:endParaRPr>
          </a:p>
        </p:txBody>
      </p:sp>
      <p:cxnSp>
        <p:nvCxnSpPr>
          <p:cNvPr id="72711"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72712"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Interrupt on Level 4</a:t>
            </a:r>
          </a:p>
        </p:txBody>
      </p:sp>
      <p:sp>
        <p:nvSpPr>
          <p:cNvPr id="72713" name="Rectangle 17"/>
          <p:cNvSpPr>
            <a:spLocks noChangeArrowheads="1"/>
          </p:cNvSpPr>
          <p:nvPr/>
        </p:nvSpPr>
        <p:spPr bwMode="auto">
          <a:xfrm>
            <a:off x="5186363" y="1371600"/>
            <a:ext cx="519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bx lr</a:t>
            </a:r>
          </a:p>
        </p:txBody>
      </p:sp>
      <p:cxnSp>
        <p:nvCxnSpPr>
          <p:cNvPr id="72714" name="Straight Arrow Connector 18"/>
          <p:cNvCxnSpPr>
            <a:cxnSpLocks noChangeShapeType="1"/>
          </p:cNvCxnSpPr>
          <p:nvPr/>
        </p:nvCxnSpPr>
        <p:spPr bwMode="auto">
          <a:xfrm>
            <a:off x="5494338" y="1712913"/>
            <a:ext cx="138112" cy="568325"/>
          </a:xfrm>
          <a:prstGeom prst="straightConnector1">
            <a:avLst/>
          </a:prstGeom>
          <a:noFill/>
          <a:ln w="9525">
            <a:solidFill>
              <a:schemeClr val="tx1"/>
            </a:solidFill>
            <a:round/>
            <a:headEnd/>
            <a:tailEnd type="arrow" w="med" len="med"/>
          </a:ln>
        </p:spPr>
      </p:cxnSp>
      <p:cxnSp>
        <p:nvCxnSpPr>
          <p:cNvPr id="72715"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72716"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Execution Time</a:t>
            </a:r>
          </a:p>
        </p:txBody>
      </p:sp>
      <p:cxnSp>
        <p:nvCxnSpPr>
          <p:cNvPr id="72717"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72718"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HW</a:t>
            </a:r>
          </a:p>
          <a:p>
            <a:r>
              <a:rPr lang="en-US" altLang="en-US" sz="1600"/>
              <a:t>SW</a:t>
            </a:r>
          </a:p>
        </p:txBody>
      </p:sp>
      <p:sp>
        <p:nvSpPr>
          <p:cNvPr id="33" name="Rectangle 32"/>
          <p:cNvSpPr>
            <a:spLocks noChangeArrowheads="1"/>
          </p:cNvSpPr>
          <p:nvPr/>
        </p:nvSpPr>
        <p:spPr bwMode="auto">
          <a:xfrm>
            <a:off x="2789238" y="3910013"/>
            <a:ext cx="1169987" cy="231775"/>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8</a:t>
            </a:r>
          </a:p>
        </p:txBody>
      </p:sp>
      <p:sp>
        <p:nvSpPr>
          <p:cNvPr id="34" name="Rectangle 33"/>
          <p:cNvSpPr>
            <a:spLocks noChangeArrowheads="1"/>
          </p:cNvSpPr>
          <p:nvPr/>
        </p:nvSpPr>
        <p:spPr bwMode="auto">
          <a:xfrm>
            <a:off x="2789238" y="4148138"/>
            <a:ext cx="11699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10</a:t>
            </a:r>
          </a:p>
        </p:txBody>
      </p:sp>
      <p:sp>
        <p:nvSpPr>
          <p:cNvPr id="35" name="Rectangle 34"/>
          <p:cNvSpPr>
            <a:spLocks noChangeArrowheads="1"/>
          </p:cNvSpPr>
          <p:nvPr/>
        </p:nvSpPr>
        <p:spPr bwMode="auto">
          <a:xfrm>
            <a:off x="2789238" y="4378325"/>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5</a:t>
            </a:r>
          </a:p>
        </p:txBody>
      </p:sp>
      <p:sp>
        <p:nvSpPr>
          <p:cNvPr id="36" name="Rectangle 35"/>
          <p:cNvSpPr>
            <a:spLocks noChangeArrowheads="1"/>
          </p:cNvSpPr>
          <p:nvPr/>
        </p:nvSpPr>
        <p:spPr bwMode="auto">
          <a:xfrm>
            <a:off x="2794000" y="4602163"/>
            <a:ext cx="11699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3</a:t>
            </a:r>
          </a:p>
        </p:txBody>
      </p:sp>
      <p:sp>
        <p:nvSpPr>
          <p:cNvPr id="37" name="Rectangle 36"/>
          <p:cNvSpPr>
            <a:spLocks noChangeArrowheads="1"/>
          </p:cNvSpPr>
          <p:nvPr/>
        </p:nvSpPr>
        <p:spPr bwMode="auto">
          <a:xfrm>
            <a:off x="2789238" y="483235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6</a:t>
            </a:r>
          </a:p>
        </p:txBody>
      </p:sp>
      <p:sp>
        <p:nvSpPr>
          <p:cNvPr id="72724" name="TextBox 38"/>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0</a:t>
            </a:r>
          </a:p>
          <a:p>
            <a:r>
              <a:rPr lang="en-US" altLang="en-US" sz="1600"/>
              <a:t>1</a:t>
            </a:r>
          </a:p>
          <a:p>
            <a:r>
              <a:rPr lang="en-US" altLang="en-US" sz="1600"/>
              <a:t>2</a:t>
            </a:r>
          </a:p>
          <a:p>
            <a:r>
              <a:rPr lang="en-US" altLang="en-US" sz="1600"/>
              <a:t>3</a:t>
            </a:r>
          </a:p>
          <a:p>
            <a:r>
              <a:rPr lang="en-US" altLang="en-US" sz="1600"/>
              <a:t>4</a:t>
            </a:r>
          </a:p>
        </p:txBody>
      </p:sp>
      <p:sp>
        <p:nvSpPr>
          <p:cNvPr id="72725" name="TextBox 39"/>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Priority Table</a:t>
            </a:r>
          </a:p>
        </p:txBody>
      </p:sp>
      <p:sp>
        <p:nvSpPr>
          <p:cNvPr id="41" name="Rectangle 40"/>
          <p:cNvSpPr>
            <a:spLocks noChangeArrowheads="1"/>
          </p:cNvSpPr>
          <p:nvPr/>
        </p:nvSpPr>
        <p:spPr bwMode="auto">
          <a:xfrm>
            <a:off x="431165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2" name="Rectangle 41"/>
          <p:cNvSpPr>
            <a:spLocks noChangeArrowheads="1"/>
          </p:cNvSpPr>
          <p:nvPr/>
        </p:nvSpPr>
        <p:spPr bwMode="auto">
          <a:xfrm>
            <a:off x="457993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3" name="Rectangle 42"/>
          <p:cNvSpPr>
            <a:spLocks noChangeArrowheads="1"/>
          </p:cNvSpPr>
          <p:nvPr/>
        </p:nvSpPr>
        <p:spPr bwMode="auto">
          <a:xfrm>
            <a:off x="4849813" y="3913188"/>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4" name="Rectangle 43"/>
          <p:cNvSpPr>
            <a:spLocks noChangeArrowheads="1"/>
          </p:cNvSpPr>
          <p:nvPr/>
        </p:nvSpPr>
        <p:spPr bwMode="auto">
          <a:xfrm>
            <a:off x="511810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5" name="Rectangle 44"/>
          <p:cNvSpPr>
            <a:spLocks noChangeArrowheads="1"/>
          </p:cNvSpPr>
          <p:nvPr/>
        </p:nvSpPr>
        <p:spPr bwMode="auto">
          <a:xfrm>
            <a:off x="538638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72731"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72732"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72733"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Pending</a:t>
            </a:r>
          </a:p>
        </p:txBody>
      </p:sp>
      <p:sp>
        <p:nvSpPr>
          <p:cNvPr id="49" name="Rectangle 48"/>
          <p:cNvSpPr>
            <a:spLocks noChangeArrowheads="1"/>
          </p:cNvSpPr>
          <p:nvPr/>
        </p:nvSpPr>
        <p:spPr bwMode="auto">
          <a:xfrm>
            <a:off x="434340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0" name="Rectangle 49"/>
          <p:cNvSpPr>
            <a:spLocks noChangeArrowheads="1"/>
          </p:cNvSpPr>
          <p:nvPr/>
        </p:nvSpPr>
        <p:spPr bwMode="auto">
          <a:xfrm>
            <a:off x="461327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1" name="Rectangle 50"/>
          <p:cNvSpPr>
            <a:spLocks noChangeArrowheads="1"/>
          </p:cNvSpPr>
          <p:nvPr/>
        </p:nvSpPr>
        <p:spPr bwMode="auto">
          <a:xfrm>
            <a:off x="4881563" y="561816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2" name="Rectangle 51"/>
          <p:cNvSpPr>
            <a:spLocks noChangeArrowheads="1"/>
          </p:cNvSpPr>
          <p:nvPr/>
        </p:nvSpPr>
        <p:spPr bwMode="auto">
          <a:xfrm>
            <a:off x="514985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3" name="Rectangle 52"/>
          <p:cNvSpPr>
            <a:spLocks noChangeArrowheads="1"/>
          </p:cNvSpPr>
          <p:nvPr/>
        </p:nvSpPr>
        <p:spPr bwMode="auto">
          <a:xfrm>
            <a:off x="541972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72739"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72740"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72741"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Active</a:t>
            </a:r>
          </a:p>
        </p:txBody>
      </p:sp>
      <p:sp>
        <p:nvSpPr>
          <p:cNvPr id="57" name="Rectangle 56"/>
          <p:cNvSpPr>
            <a:spLocks noChangeArrowheads="1"/>
          </p:cNvSpPr>
          <p:nvPr/>
        </p:nvSpPr>
        <p:spPr bwMode="auto">
          <a:xfrm>
            <a:off x="434340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8" name="Rectangle 57"/>
          <p:cNvSpPr>
            <a:spLocks noChangeArrowheads="1"/>
          </p:cNvSpPr>
          <p:nvPr/>
        </p:nvSpPr>
        <p:spPr bwMode="auto">
          <a:xfrm>
            <a:off x="461327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9" name="Rectangle 58"/>
          <p:cNvSpPr>
            <a:spLocks noChangeArrowheads="1"/>
          </p:cNvSpPr>
          <p:nvPr/>
        </p:nvSpPr>
        <p:spPr bwMode="auto">
          <a:xfrm>
            <a:off x="4881563" y="477361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0" name="Rectangle 59"/>
          <p:cNvSpPr>
            <a:spLocks noChangeArrowheads="1"/>
          </p:cNvSpPr>
          <p:nvPr/>
        </p:nvSpPr>
        <p:spPr bwMode="auto">
          <a:xfrm>
            <a:off x="514985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1" name="Rectangle 60"/>
          <p:cNvSpPr>
            <a:spLocks noChangeArrowheads="1"/>
          </p:cNvSpPr>
          <p:nvPr/>
        </p:nvSpPr>
        <p:spPr bwMode="auto">
          <a:xfrm>
            <a:off x="541972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72747"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72748"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72749"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Enabled</a:t>
            </a:r>
          </a:p>
        </p:txBody>
      </p:sp>
      <p:sp>
        <p:nvSpPr>
          <p:cNvPr id="72750" name="Rectangle 64"/>
          <p:cNvSpPr>
            <a:spLocks noChangeArrowheads="1"/>
          </p:cNvSpPr>
          <p:nvPr/>
        </p:nvSpPr>
        <p:spPr bwMode="auto">
          <a:xfrm>
            <a:off x="781050" y="3121025"/>
            <a:ext cx="1420813" cy="654050"/>
          </a:xfrm>
          <a:prstGeom prst="rect">
            <a:avLst/>
          </a:prstGeom>
          <a:solidFill>
            <a:schemeClr val="accent1"/>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600"/>
              <a:t>Program </a:t>
            </a:r>
          </a:p>
          <a:p>
            <a:pPr algn="ctr"/>
            <a:r>
              <a:rPr lang="en-US" altLang="en-US" sz="1600"/>
              <a:t>Stack</a:t>
            </a:r>
          </a:p>
        </p:txBody>
      </p:sp>
      <p:sp>
        <p:nvSpPr>
          <p:cNvPr id="67" name="Rectangle 66"/>
          <p:cNvSpPr>
            <a:spLocks noChangeArrowheads="1"/>
          </p:cNvSpPr>
          <p:nvPr/>
        </p:nvSpPr>
        <p:spPr bwMode="auto">
          <a:xfrm>
            <a:off x="2789238" y="558800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6</a:t>
            </a:r>
          </a:p>
        </p:txBody>
      </p:sp>
      <p:cxnSp>
        <p:nvCxnSpPr>
          <p:cNvPr id="72752" name="Straight Arrow Connector 67"/>
          <p:cNvCxnSpPr>
            <a:cxnSpLocks noChangeShapeType="1"/>
          </p:cNvCxnSpPr>
          <p:nvPr/>
        </p:nvCxnSpPr>
        <p:spPr bwMode="auto">
          <a:xfrm>
            <a:off x="3457575" y="1693863"/>
            <a:ext cx="138113" cy="568325"/>
          </a:xfrm>
          <a:prstGeom prst="straightConnector1">
            <a:avLst/>
          </a:prstGeom>
          <a:noFill/>
          <a:ln w="9525">
            <a:solidFill>
              <a:schemeClr val="tx1"/>
            </a:solidFill>
            <a:round/>
            <a:headEnd/>
            <a:tailEnd type="arrow" w="med" len="med"/>
          </a:ln>
        </p:spPr>
      </p:cxnSp>
      <p:sp>
        <p:nvSpPr>
          <p:cNvPr id="72753" name="TextBox 68"/>
          <p:cNvSpPr txBox="1">
            <a:spLocks noChangeArrowheads="1"/>
          </p:cNvSpPr>
          <p:nvPr/>
        </p:nvSpPr>
        <p:spPr bwMode="auto">
          <a:xfrm>
            <a:off x="2805113"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Interrupt on Level 3</a:t>
            </a:r>
          </a:p>
        </p:txBody>
      </p:sp>
      <p:sp>
        <p:nvSpPr>
          <p:cNvPr id="70" name="Rectangle 69"/>
          <p:cNvSpPr>
            <a:spLocks noChangeArrowheads="1"/>
          </p:cNvSpPr>
          <p:nvPr/>
        </p:nvSpPr>
        <p:spPr bwMode="auto">
          <a:xfrm>
            <a:off x="4229100" y="2244725"/>
            <a:ext cx="1420813" cy="230188"/>
          </a:xfrm>
          <a:prstGeom prst="rect">
            <a:avLst/>
          </a:prstGeom>
          <a:solidFill>
            <a:srgbClr val="FFCC00"/>
          </a:solidFill>
          <a:ln w="9525">
            <a:solidFill>
              <a:srgbClr val="2E2ECB"/>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ISR-LVL3</a:t>
            </a:r>
          </a:p>
        </p:txBody>
      </p:sp>
      <p:sp>
        <p:nvSpPr>
          <p:cNvPr id="71" name="Rectangle 70"/>
          <p:cNvSpPr>
            <a:spLocks noChangeArrowheads="1"/>
          </p:cNvSpPr>
          <p:nvPr/>
        </p:nvSpPr>
        <p:spPr bwMode="auto">
          <a:xfrm>
            <a:off x="3608388" y="2019300"/>
            <a:ext cx="630237"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Stack</a:t>
            </a:r>
          </a:p>
        </p:txBody>
      </p:sp>
      <p:sp>
        <p:nvSpPr>
          <p:cNvPr id="76" name="Rectangle 75"/>
          <p:cNvSpPr>
            <a:spLocks noChangeArrowheads="1"/>
          </p:cNvSpPr>
          <p:nvPr/>
        </p:nvSpPr>
        <p:spPr bwMode="auto">
          <a:xfrm>
            <a:off x="779463" y="3775075"/>
            <a:ext cx="1422400"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PC</a:t>
            </a:r>
          </a:p>
        </p:txBody>
      </p:sp>
      <p:sp>
        <p:nvSpPr>
          <p:cNvPr id="77" name="Rectangle 76"/>
          <p:cNvSpPr>
            <a:spLocks noChangeArrowheads="1"/>
          </p:cNvSpPr>
          <p:nvPr/>
        </p:nvSpPr>
        <p:spPr bwMode="auto">
          <a:xfrm>
            <a:off x="781050" y="4005263"/>
            <a:ext cx="1422400" cy="230187"/>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PSR</a:t>
            </a:r>
          </a:p>
        </p:txBody>
      </p:sp>
      <p:sp>
        <p:nvSpPr>
          <p:cNvPr id="78" name="Rectangle 77"/>
          <p:cNvSpPr>
            <a:spLocks noChangeArrowheads="1"/>
          </p:cNvSpPr>
          <p:nvPr/>
        </p:nvSpPr>
        <p:spPr bwMode="auto">
          <a:xfrm>
            <a:off x="781050" y="4235450"/>
            <a:ext cx="1422400"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LR</a:t>
            </a:r>
          </a:p>
        </p:txBody>
      </p:sp>
      <p:sp>
        <p:nvSpPr>
          <p:cNvPr id="79" name="Rectangle 78"/>
          <p:cNvSpPr>
            <a:spLocks noChangeArrowheads="1"/>
          </p:cNvSpPr>
          <p:nvPr/>
        </p:nvSpPr>
        <p:spPr bwMode="auto">
          <a:xfrm>
            <a:off x="785813" y="4468813"/>
            <a:ext cx="1422400" cy="230187"/>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R0-R3, R12</a:t>
            </a:r>
          </a:p>
        </p:txBody>
      </p:sp>
      <p:sp>
        <p:nvSpPr>
          <p:cNvPr id="80" name="Rectangle 79"/>
          <p:cNvSpPr>
            <a:spLocks noChangeArrowheads="1"/>
          </p:cNvSpPr>
          <p:nvPr/>
        </p:nvSpPr>
        <p:spPr bwMode="auto">
          <a:xfrm>
            <a:off x="787400" y="4703763"/>
            <a:ext cx="1420813" cy="530225"/>
          </a:xfrm>
          <a:prstGeom prst="rect">
            <a:avLst/>
          </a:prstGeom>
          <a:gradFill rotWithShape="1">
            <a:gsLst>
              <a:gs pos="0">
                <a:srgbClr val="E1E1FF"/>
              </a:gs>
              <a:gs pos="64999">
                <a:srgbClr val="B6B6FF"/>
              </a:gs>
              <a:gs pos="100000">
                <a:srgbClr val="9595FF"/>
              </a:gs>
            </a:gsLst>
            <a:lin ang="5400000" scaled="1"/>
          </a:gradFill>
          <a:ln w="9525">
            <a:solidFill>
              <a:srgbClr val="2E2ECB"/>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ISR-LVL4</a:t>
            </a:r>
          </a:p>
          <a:p>
            <a:pPr algn="ctr">
              <a:defRPr/>
            </a:pPr>
            <a:r>
              <a:rPr lang="en-US" sz="1400" dirty="0">
                <a:latin typeface="Times New Roman" pitchFamily="18" charset="0"/>
                <a:ea typeface="+mn-ea"/>
              </a:rPr>
              <a:t>Stack</a:t>
            </a:r>
          </a:p>
        </p:txBody>
      </p:sp>
      <p:sp>
        <p:nvSpPr>
          <p:cNvPr id="72761" name="Oval 85"/>
          <p:cNvSpPr>
            <a:spLocks noChangeArrowheads="1"/>
          </p:cNvSpPr>
          <p:nvPr/>
        </p:nvSpPr>
        <p:spPr bwMode="auto">
          <a:xfrm>
            <a:off x="4564063" y="5387975"/>
            <a:ext cx="392112" cy="666750"/>
          </a:xfrm>
          <a:prstGeom prst="ellipse">
            <a:avLst/>
          </a:prstGeom>
          <a:solidFill>
            <a:srgbClr val="CC0000">
              <a:alpha val="43137"/>
            </a:srgbClr>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endParaRPr lang="en-US" altLang="en-US"/>
          </a:p>
        </p:txBody>
      </p:sp>
      <p:sp>
        <p:nvSpPr>
          <p:cNvPr id="72762" name="Oval 86"/>
          <p:cNvSpPr>
            <a:spLocks noChangeArrowheads="1"/>
          </p:cNvSpPr>
          <p:nvPr/>
        </p:nvSpPr>
        <p:spPr bwMode="auto">
          <a:xfrm>
            <a:off x="779463" y="5248275"/>
            <a:ext cx="1433512" cy="1176338"/>
          </a:xfrm>
          <a:prstGeom prst="ellipse">
            <a:avLst/>
          </a:prstGeom>
          <a:solidFill>
            <a:srgbClr val="CC0000">
              <a:alpha val="43137"/>
            </a:srgbClr>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endParaRPr lang="en-US" altLang="en-US"/>
          </a:p>
        </p:txBody>
      </p:sp>
      <p:sp>
        <p:nvSpPr>
          <p:cNvPr id="72763" name="TextBox 71"/>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Base Priority</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altLang="en-US">
                <a:ea typeface="MS PGothic" charset="-128"/>
              </a:rPr>
              <a:t>Nested Interrupt</a:t>
            </a:r>
          </a:p>
        </p:txBody>
      </p:sp>
      <p:sp>
        <p:nvSpPr>
          <p:cNvPr id="737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fld id="{ECC20684-B43A-FF41-BDBD-A72CEC93593C}" type="slidenum">
              <a:rPr lang="en-US" altLang="en-US" sz="1600">
                <a:solidFill>
                  <a:schemeClr val="folHlink"/>
                </a:solidFill>
                <a:latin typeface="Trebuchet MS" charset="0"/>
              </a:rPr>
              <a:pPr/>
              <a:t>15</a:t>
            </a:fld>
            <a:endParaRPr lang="en-US" altLang="en-US" sz="1600">
              <a:solidFill>
                <a:schemeClr val="folHlink"/>
              </a:solidFill>
              <a:latin typeface="Trebuchet MS" charset="0"/>
            </a:endParaRPr>
          </a:p>
        </p:txBody>
      </p:sp>
      <p:sp>
        <p:nvSpPr>
          <p:cNvPr id="73731"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Program</a:t>
            </a:r>
          </a:p>
        </p:txBody>
      </p:sp>
      <p:sp>
        <p:nvSpPr>
          <p:cNvPr id="6" name="Rectangle 5"/>
          <p:cNvSpPr>
            <a:spLocks noChangeArrowheads="1"/>
          </p:cNvSpPr>
          <p:nvPr/>
        </p:nvSpPr>
        <p:spPr bwMode="auto">
          <a:xfrm>
            <a:off x="2833688" y="2262188"/>
            <a:ext cx="777875" cy="268287"/>
          </a:xfrm>
          <a:prstGeom prst="rect">
            <a:avLst/>
          </a:prstGeom>
          <a:gradFill rotWithShape="1">
            <a:gsLst>
              <a:gs pos="0">
                <a:srgbClr val="E1E1FF"/>
              </a:gs>
              <a:gs pos="64999">
                <a:srgbClr val="B6B6FF"/>
              </a:gs>
              <a:gs pos="100000">
                <a:srgbClr val="9595FF"/>
              </a:gs>
            </a:gsLst>
            <a:lin ang="5400000" scaled="1"/>
          </a:gradFill>
          <a:ln w="9525">
            <a:solidFill>
              <a:srgbClr val="2E2ECB"/>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ISR-LVL4</a:t>
            </a:r>
          </a:p>
        </p:txBody>
      </p:sp>
      <p:sp>
        <p:nvSpPr>
          <p:cNvPr id="8" name="Rectangle 7"/>
          <p:cNvSpPr>
            <a:spLocks noChangeArrowheads="1"/>
          </p:cNvSpPr>
          <p:nvPr/>
        </p:nvSpPr>
        <p:spPr bwMode="auto">
          <a:xfrm>
            <a:off x="2212975" y="2036763"/>
            <a:ext cx="630238" cy="231775"/>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Stack</a:t>
            </a:r>
          </a:p>
        </p:txBody>
      </p:sp>
      <p:sp>
        <p:nvSpPr>
          <p:cNvPr id="10" name="Rectangle 9"/>
          <p:cNvSpPr>
            <a:spLocks noChangeArrowheads="1"/>
          </p:cNvSpPr>
          <p:nvPr/>
        </p:nvSpPr>
        <p:spPr bwMode="auto">
          <a:xfrm>
            <a:off x="5646738" y="2036763"/>
            <a:ext cx="631825" cy="231775"/>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err="1">
                <a:latin typeface="Times New Roman" pitchFamily="18" charset="0"/>
                <a:ea typeface="+mn-ea"/>
              </a:rPr>
              <a:t>Unstack</a:t>
            </a:r>
            <a:endParaRPr lang="en-US" sz="1400" dirty="0">
              <a:latin typeface="Times New Roman" pitchFamily="18" charset="0"/>
              <a:ea typeface="+mn-ea"/>
            </a:endParaRPr>
          </a:p>
        </p:txBody>
      </p:sp>
      <p:cxnSp>
        <p:nvCxnSpPr>
          <p:cNvPr id="73735"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73736"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Interrupt on Level 4</a:t>
            </a:r>
          </a:p>
        </p:txBody>
      </p:sp>
      <p:sp>
        <p:nvSpPr>
          <p:cNvPr id="73737" name="Rectangle 17"/>
          <p:cNvSpPr>
            <a:spLocks noChangeArrowheads="1"/>
          </p:cNvSpPr>
          <p:nvPr/>
        </p:nvSpPr>
        <p:spPr bwMode="auto">
          <a:xfrm>
            <a:off x="5186363" y="1371600"/>
            <a:ext cx="519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bx lr</a:t>
            </a:r>
          </a:p>
        </p:txBody>
      </p:sp>
      <p:cxnSp>
        <p:nvCxnSpPr>
          <p:cNvPr id="73738" name="Straight Arrow Connector 18"/>
          <p:cNvCxnSpPr>
            <a:cxnSpLocks noChangeShapeType="1"/>
          </p:cNvCxnSpPr>
          <p:nvPr/>
        </p:nvCxnSpPr>
        <p:spPr bwMode="auto">
          <a:xfrm>
            <a:off x="5494338" y="1712913"/>
            <a:ext cx="138112" cy="568325"/>
          </a:xfrm>
          <a:prstGeom prst="straightConnector1">
            <a:avLst/>
          </a:prstGeom>
          <a:noFill/>
          <a:ln w="9525">
            <a:solidFill>
              <a:schemeClr val="tx1"/>
            </a:solidFill>
            <a:round/>
            <a:headEnd/>
            <a:tailEnd type="arrow" w="med" len="med"/>
          </a:ln>
        </p:spPr>
      </p:cxnSp>
      <p:cxnSp>
        <p:nvCxnSpPr>
          <p:cNvPr id="73739"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73740"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Execution Time</a:t>
            </a:r>
          </a:p>
        </p:txBody>
      </p:sp>
      <p:cxnSp>
        <p:nvCxnSpPr>
          <p:cNvPr id="73741"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73742"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HW</a:t>
            </a:r>
          </a:p>
          <a:p>
            <a:r>
              <a:rPr lang="en-US" altLang="en-US" sz="1600"/>
              <a:t>SW</a:t>
            </a:r>
          </a:p>
        </p:txBody>
      </p:sp>
      <p:sp>
        <p:nvSpPr>
          <p:cNvPr id="33" name="Rectangle 32"/>
          <p:cNvSpPr>
            <a:spLocks noChangeArrowheads="1"/>
          </p:cNvSpPr>
          <p:nvPr/>
        </p:nvSpPr>
        <p:spPr bwMode="auto">
          <a:xfrm>
            <a:off x="2789238" y="3910013"/>
            <a:ext cx="1169987" cy="231775"/>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8</a:t>
            </a:r>
          </a:p>
        </p:txBody>
      </p:sp>
      <p:sp>
        <p:nvSpPr>
          <p:cNvPr id="34" name="Rectangle 33"/>
          <p:cNvSpPr>
            <a:spLocks noChangeArrowheads="1"/>
          </p:cNvSpPr>
          <p:nvPr/>
        </p:nvSpPr>
        <p:spPr bwMode="auto">
          <a:xfrm>
            <a:off x="2789238" y="4148138"/>
            <a:ext cx="11699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10</a:t>
            </a:r>
          </a:p>
        </p:txBody>
      </p:sp>
      <p:sp>
        <p:nvSpPr>
          <p:cNvPr id="35" name="Rectangle 34"/>
          <p:cNvSpPr>
            <a:spLocks noChangeArrowheads="1"/>
          </p:cNvSpPr>
          <p:nvPr/>
        </p:nvSpPr>
        <p:spPr bwMode="auto">
          <a:xfrm>
            <a:off x="2789238" y="4378325"/>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5</a:t>
            </a:r>
          </a:p>
        </p:txBody>
      </p:sp>
      <p:sp>
        <p:nvSpPr>
          <p:cNvPr id="36" name="Rectangle 35"/>
          <p:cNvSpPr>
            <a:spLocks noChangeArrowheads="1"/>
          </p:cNvSpPr>
          <p:nvPr/>
        </p:nvSpPr>
        <p:spPr bwMode="auto">
          <a:xfrm>
            <a:off x="2794000" y="4602163"/>
            <a:ext cx="11699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3</a:t>
            </a:r>
          </a:p>
        </p:txBody>
      </p:sp>
      <p:sp>
        <p:nvSpPr>
          <p:cNvPr id="37" name="Rectangle 36"/>
          <p:cNvSpPr>
            <a:spLocks noChangeArrowheads="1"/>
          </p:cNvSpPr>
          <p:nvPr/>
        </p:nvSpPr>
        <p:spPr bwMode="auto">
          <a:xfrm>
            <a:off x="2789238" y="483235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6</a:t>
            </a:r>
          </a:p>
        </p:txBody>
      </p:sp>
      <p:sp>
        <p:nvSpPr>
          <p:cNvPr id="73748" name="TextBox 38"/>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0</a:t>
            </a:r>
          </a:p>
          <a:p>
            <a:r>
              <a:rPr lang="en-US" altLang="en-US" sz="1600"/>
              <a:t>1</a:t>
            </a:r>
          </a:p>
          <a:p>
            <a:r>
              <a:rPr lang="en-US" altLang="en-US" sz="1600"/>
              <a:t>2</a:t>
            </a:r>
          </a:p>
          <a:p>
            <a:r>
              <a:rPr lang="en-US" altLang="en-US" sz="1600"/>
              <a:t>3</a:t>
            </a:r>
          </a:p>
          <a:p>
            <a:r>
              <a:rPr lang="en-US" altLang="en-US" sz="1600"/>
              <a:t>4</a:t>
            </a:r>
          </a:p>
        </p:txBody>
      </p:sp>
      <p:sp>
        <p:nvSpPr>
          <p:cNvPr id="73749" name="TextBox 39"/>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Priority Table</a:t>
            </a:r>
          </a:p>
        </p:txBody>
      </p:sp>
      <p:sp>
        <p:nvSpPr>
          <p:cNvPr id="41" name="Rectangle 40"/>
          <p:cNvSpPr>
            <a:spLocks noChangeArrowheads="1"/>
          </p:cNvSpPr>
          <p:nvPr/>
        </p:nvSpPr>
        <p:spPr bwMode="auto">
          <a:xfrm>
            <a:off x="431165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2" name="Rectangle 41"/>
          <p:cNvSpPr>
            <a:spLocks noChangeArrowheads="1"/>
          </p:cNvSpPr>
          <p:nvPr/>
        </p:nvSpPr>
        <p:spPr bwMode="auto">
          <a:xfrm>
            <a:off x="457993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3" name="Rectangle 42"/>
          <p:cNvSpPr>
            <a:spLocks noChangeArrowheads="1"/>
          </p:cNvSpPr>
          <p:nvPr/>
        </p:nvSpPr>
        <p:spPr bwMode="auto">
          <a:xfrm>
            <a:off x="4849813" y="3913188"/>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4" name="Rectangle 43"/>
          <p:cNvSpPr>
            <a:spLocks noChangeArrowheads="1"/>
          </p:cNvSpPr>
          <p:nvPr/>
        </p:nvSpPr>
        <p:spPr bwMode="auto">
          <a:xfrm>
            <a:off x="511810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5" name="Rectangle 44"/>
          <p:cNvSpPr>
            <a:spLocks noChangeArrowheads="1"/>
          </p:cNvSpPr>
          <p:nvPr/>
        </p:nvSpPr>
        <p:spPr bwMode="auto">
          <a:xfrm>
            <a:off x="538638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73755"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73756"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73757"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Pending</a:t>
            </a:r>
          </a:p>
        </p:txBody>
      </p:sp>
      <p:sp>
        <p:nvSpPr>
          <p:cNvPr id="49" name="Rectangle 48"/>
          <p:cNvSpPr>
            <a:spLocks noChangeArrowheads="1"/>
          </p:cNvSpPr>
          <p:nvPr/>
        </p:nvSpPr>
        <p:spPr bwMode="auto">
          <a:xfrm>
            <a:off x="434340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0" name="Rectangle 49"/>
          <p:cNvSpPr>
            <a:spLocks noChangeArrowheads="1"/>
          </p:cNvSpPr>
          <p:nvPr/>
        </p:nvSpPr>
        <p:spPr bwMode="auto">
          <a:xfrm>
            <a:off x="461327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1" name="Rectangle 50"/>
          <p:cNvSpPr>
            <a:spLocks noChangeArrowheads="1"/>
          </p:cNvSpPr>
          <p:nvPr/>
        </p:nvSpPr>
        <p:spPr bwMode="auto">
          <a:xfrm>
            <a:off x="4881563" y="561816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2" name="Rectangle 51"/>
          <p:cNvSpPr>
            <a:spLocks noChangeArrowheads="1"/>
          </p:cNvSpPr>
          <p:nvPr/>
        </p:nvSpPr>
        <p:spPr bwMode="auto">
          <a:xfrm>
            <a:off x="514985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3" name="Rectangle 52"/>
          <p:cNvSpPr>
            <a:spLocks noChangeArrowheads="1"/>
          </p:cNvSpPr>
          <p:nvPr/>
        </p:nvSpPr>
        <p:spPr bwMode="auto">
          <a:xfrm>
            <a:off x="541972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73763"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73764"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73765"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Active</a:t>
            </a:r>
          </a:p>
        </p:txBody>
      </p:sp>
      <p:sp>
        <p:nvSpPr>
          <p:cNvPr id="57" name="Rectangle 56"/>
          <p:cNvSpPr>
            <a:spLocks noChangeArrowheads="1"/>
          </p:cNvSpPr>
          <p:nvPr/>
        </p:nvSpPr>
        <p:spPr bwMode="auto">
          <a:xfrm>
            <a:off x="434340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8" name="Rectangle 57"/>
          <p:cNvSpPr>
            <a:spLocks noChangeArrowheads="1"/>
          </p:cNvSpPr>
          <p:nvPr/>
        </p:nvSpPr>
        <p:spPr bwMode="auto">
          <a:xfrm>
            <a:off x="461327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9" name="Rectangle 58"/>
          <p:cNvSpPr>
            <a:spLocks noChangeArrowheads="1"/>
          </p:cNvSpPr>
          <p:nvPr/>
        </p:nvSpPr>
        <p:spPr bwMode="auto">
          <a:xfrm>
            <a:off x="4881563" y="477361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0" name="Rectangle 59"/>
          <p:cNvSpPr>
            <a:spLocks noChangeArrowheads="1"/>
          </p:cNvSpPr>
          <p:nvPr/>
        </p:nvSpPr>
        <p:spPr bwMode="auto">
          <a:xfrm>
            <a:off x="514985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1" name="Rectangle 60"/>
          <p:cNvSpPr>
            <a:spLocks noChangeArrowheads="1"/>
          </p:cNvSpPr>
          <p:nvPr/>
        </p:nvSpPr>
        <p:spPr bwMode="auto">
          <a:xfrm>
            <a:off x="541972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73771"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73772"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73773"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Enabled</a:t>
            </a:r>
          </a:p>
        </p:txBody>
      </p:sp>
      <p:sp>
        <p:nvSpPr>
          <p:cNvPr id="73774" name="Rectangle 64"/>
          <p:cNvSpPr>
            <a:spLocks noChangeArrowheads="1"/>
          </p:cNvSpPr>
          <p:nvPr/>
        </p:nvSpPr>
        <p:spPr bwMode="auto">
          <a:xfrm>
            <a:off x="781050" y="3121025"/>
            <a:ext cx="1420813" cy="654050"/>
          </a:xfrm>
          <a:prstGeom prst="rect">
            <a:avLst/>
          </a:prstGeom>
          <a:solidFill>
            <a:schemeClr val="accent1"/>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600"/>
              <a:t>Program </a:t>
            </a:r>
          </a:p>
          <a:p>
            <a:pPr algn="ctr"/>
            <a:r>
              <a:rPr lang="en-US" altLang="en-US" sz="1600"/>
              <a:t>Stack</a:t>
            </a:r>
          </a:p>
        </p:txBody>
      </p:sp>
      <p:sp>
        <p:nvSpPr>
          <p:cNvPr id="67" name="Rectangle 66"/>
          <p:cNvSpPr>
            <a:spLocks noChangeArrowheads="1"/>
          </p:cNvSpPr>
          <p:nvPr/>
        </p:nvSpPr>
        <p:spPr bwMode="auto">
          <a:xfrm>
            <a:off x="2789238" y="558800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256</a:t>
            </a:r>
          </a:p>
        </p:txBody>
      </p:sp>
      <p:cxnSp>
        <p:nvCxnSpPr>
          <p:cNvPr id="73776" name="Straight Arrow Connector 67"/>
          <p:cNvCxnSpPr>
            <a:cxnSpLocks noChangeShapeType="1"/>
          </p:cNvCxnSpPr>
          <p:nvPr/>
        </p:nvCxnSpPr>
        <p:spPr bwMode="auto">
          <a:xfrm>
            <a:off x="3457575" y="1693863"/>
            <a:ext cx="138113" cy="568325"/>
          </a:xfrm>
          <a:prstGeom prst="straightConnector1">
            <a:avLst/>
          </a:prstGeom>
          <a:noFill/>
          <a:ln w="9525">
            <a:solidFill>
              <a:schemeClr val="tx1"/>
            </a:solidFill>
            <a:round/>
            <a:headEnd/>
            <a:tailEnd type="arrow" w="med" len="med"/>
          </a:ln>
        </p:spPr>
      </p:cxnSp>
      <p:sp>
        <p:nvSpPr>
          <p:cNvPr id="73777" name="TextBox 68"/>
          <p:cNvSpPr txBox="1">
            <a:spLocks noChangeArrowheads="1"/>
          </p:cNvSpPr>
          <p:nvPr/>
        </p:nvSpPr>
        <p:spPr bwMode="auto">
          <a:xfrm>
            <a:off x="2805113"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Interrupt on Level 3</a:t>
            </a:r>
          </a:p>
        </p:txBody>
      </p:sp>
      <p:sp>
        <p:nvSpPr>
          <p:cNvPr id="70" name="Rectangle 69"/>
          <p:cNvSpPr>
            <a:spLocks noChangeArrowheads="1"/>
          </p:cNvSpPr>
          <p:nvPr/>
        </p:nvSpPr>
        <p:spPr bwMode="auto">
          <a:xfrm>
            <a:off x="4229100" y="2244725"/>
            <a:ext cx="1420813" cy="230188"/>
          </a:xfrm>
          <a:prstGeom prst="rect">
            <a:avLst/>
          </a:prstGeom>
          <a:solidFill>
            <a:srgbClr val="FFCC00"/>
          </a:solidFill>
          <a:ln w="9525">
            <a:solidFill>
              <a:srgbClr val="2E2ECB"/>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ISR-LVL3</a:t>
            </a:r>
          </a:p>
        </p:txBody>
      </p:sp>
      <p:sp>
        <p:nvSpPr>
          <p:cNvPr id="71" name="Rectangle 70"/>
          <p:cNvSpPr>
            <a:spLocks noChangeArrowheads="1"/>
          </p:cNvSpPr>
          <p:nvPr/>
        </p:nvSpPr>
        <p:spPr bwMode="auto">
          <a:xfrm>
            <a:off x="3608388" y="2019300"/>
            <a:ext cx="630237"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Stack</a:t>
            </a:r>
          </a:p>
        </p:txBody>
      </p:sp>
      <p:sp>
        <p:nvSpPr>
          <p:cNvPr id="72" name="Rectangle 71"/>
          <p:cNvSpPr>
            <a:spLocks noChangeArrowheads="1"/>
          </p:cNvSpPr>
          <p:nvPr/>
        </p:nvSpPr>
        <p:spPr bwMode="auto">
          <a:xfrm>
            <a:off x="6305550" y="2249488"/>
            <a:ext cx="779463" cy="268287"/>
          </a:xfrm>
          <a:prstGeom prst="rect">
            <a:avLst/>
          </a:prstGeom>
          <a:gradFill rotWithShape="1">
            <a:gsLst>
              <a:gs pos="0">
                <a:srgbClr val="E1E1FF"/>
              </a:gs>
              <a:gs pos="64999">
                <a:srgbClr val="B6B6FF"/>
              </a:gs>
              <a:gs pos="100000">
                <a:srgbClr val="9595FF"/>
              </a:gs>
            </a:gsLst>
            <a:lin ang="5400000" scaled="1"/>
          </a:gradFill>
          <a:ln w="9525">
            <a:solidFill>
              <a:srgbClr val="2E2ECB"/>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ISR-LVL4</a:t>
            </a:r>
          </a:p>
        </p:txBody>
      </p:sp>
      <p:sp>
        <p:nvSpPr>
          <p:cNvPr id="73" name="Rectangle 72"/>
          <p:cNvSpPr>
            <a:spLocks noChangeArrowheads="1"/>
          </p:cNvSpPr>
          <p:nvPr/>
        </p:nvSpPr>
        <p:spPr bwMode="auto">
          <a:xfrm>
            <a:off x="7085013" y="2019300"/>
            <a:ext cx="630237"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err="1">
                <a:latin typeface="Times New Roman" pitchFamily="18" charset="0"/>
                <a:ea typeface="+mn-ea"/>
              </a:rPr>
              <a:t>Unstack</a:t>
            </a:r>
            <a:endParaRPr lang="en-US" sz="1400" dirty="0">
              <a:latin typeface="Times New Roman" pitchFamily="18" charset="0"/>
              <a:ea typeface="+mn-ea"/>
            </a:endParaRPr>
          </a:p>
        </p:txBody>
      </p:sp>
      <p:sp>
        <p:nvSpPr>
          <p:cNvPr id="73782" name="Rectangle 73"/>
          <p:cNvSpPr>
            <a:spLocks noChangeArrowheads="1"/>
          </p:cNvSpPr>
          <p:nvPr/>
        </p:nvSpPr>
        <p:spPr bwMode="auto">
          <a:xfrm>
            <a:off x="6623050" y="1352550"/>
            <a:ext cx="519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bx lr</a:t>
            </a:r>
          </a:p>
        </p:txBody>
      </p:sp>
      <p:cxnSp>
        <p:nvCxnSpPr>
          <p:cNvPr id="73783" name="Straight Arrow Connector 74"/>
          <p:cNvCxnSpPr>
            <a:cxnSpLocks noChangeShapeType="1"/>
          </p:cNvCxnSpPr>
          <p:nvPr/>
        </p:nvCxnSpPr>
        <p:spPr bwMode="auto">
          <a:xfrm>
            <a:off x="6932613" y="1693863"/>
            <a:ext cx="136525" cy="568325"/>
          </a:xfrm>
          <a:prstGeom prst="straightConnector1">
            <a:avLst/>
          </a:prstGeom>
          <a:noFill/>
          <a:ln w="9525">
            <a:solidFill>
              <a:schemeClr val="tx1"/>
            </a:solidFill>
            <a:round/>
            <a:headEnd/>
            <a:tailEnd type="arrow" w="med" len="med"/>
          </a:ln>
        </p:spPr>
      </p:cxnSp>
      <p:sp>
        <p:nvSpPr>
          <p:cNvPr id="73784" name="Oval 85"/>
          <p:cNvSpPr>
            <a:spLocks noChangeArrowheads="1"/>
          </p:cNvSpPr>
          <p:nvPr/>
        </p:nvSpPr>
        <p:spPr bwMode="auto">
          <a:xfrm>
            <a:off x="769938" y="3795713"/>
            <a:ext cx="1431925" cy="1176337"/>
          </a:xfrm>
          <a:prstGeom prst="ellipse">
            <a:avLst/>
          </a:prstGeom>
          <a:solidFill>
            <a:srgbClr val="CC0000">
              <a:alpha val="43137"/>
            </a:srgbClr>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endParaRPr lang="en-US" altLang="en-US"/>
          </a:p>
        </p:txBody>
      </p:sp>
      <p:sp>
        <p:nvSpPr>
          <p:cNvPr id="73785" name="Oval 86"/>
          <p:cNvSpPr>
            <a:spLocks noChangeArrowheads="1"/>
          </p:cNvSpPr>
          <p:nvPr/>
        </p:nvSpPr>
        <p:spPr bwMode="auto">
          <a:xfrm>
            <a:off x="4303713" y="5387975"/>
            <a:ext cx="392112" cy="666750"/>
          </a:xfrm>
          <a:prstGeom prst="ellipse">
            <a:avLst/>
          </a:prstGeom>
          <a:solidFill>
            <a:srgbClr val="CC0000">
              <a:alpha val="43137"/>
            </a:srgbClr>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endParaRPr lang="en-US" altLang="en-US"/>
          </a:p>
        </p:txBody>
      </p:sp>
      <p:sp>
        <p:nvSpPr>
          <p:cNvPr id="73786" name="TextBox 75"/>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Base Priority</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832760" y="584280"/>
              <a:ext cx="4590360" cy="3803040"/>
            </p14:xfrm>
          </p:contentPart>
        </mc:Choice>
        <mc:Fallback xmlns="">
          <p:pic>
            <p:nvPicPr>
              <p:cNvPr id="2" name="Ink 1"/>
              <p:cNvPicPr/>
              <p:nvPr/>
            </p:nvPicPr>
            <p:blipFill>
              <a:blip r:embed="rId3"/>
              <a:stretch>
                <a:fillRect/>
              </a:stretch>
            </p:blipFill>
            <p:spPr>
              <a:xfrm>
                <a:off x="1821960" y="573480"/>
                <a:ext cx="4611600" cy="382428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altLang="en-US">
                <a:ea typeface="MS PGothic" charset="-128"/>
              </a:rPr>
              <a:t>Tail Chaining</a:t>
            </a:r>
          </a:p>
        </p:txBody>
      </p:sp>
      <p:sp>
        <p:nvSpPr>
          <p:cNvPr id="74754" name="Content Placeholder 2"/>
          <p:cNvSpPr>
            <a:spLocks noGrp="1"/>
          </p:cNvSpPr>
          <p:nvPr>
            <p:ph idx="1"/>
          </p:nvPr>
        </p:nvSpPr>
        <p:spPr/>
        <p:txBody>
          <a:bodyPr/>
          <a:lstStyle/>
          <a:p>
            <a:pPr lvl="1"/>
            <a:r>
              <a:rPr lang="en-US" altLang="en-US">
                <a:ea typeface="MS PGothic" charset="-128"/>
              </a:rPr>
              <a:t>When new exception occurs</a:t>
            </a:r>
          </a:p>
          <a:p>
            <a:pPr lvl="1"/>
            <a:r>
              <a:rPr lang="en-US" altLang="en-US">
                <a:ea typeface="MS PGothic" charset="-128"/>
              </a:rPr>
              <a:t>But CPU handling another exception of same/higher priority (incoming request is lower priority)</a:t>
            </a:r>
          </a:p>
          <a:p>
            <a:pPr lvl="1"/>
            <a:r>
              <a:rPr lang="en-US" altLang="en-US">
                <a:ea typeface="MS PGothic" charset="-128"/>
              </a:rPr>
              <a:t>New exception will enter pending state</a:t>
            </a:r>
          </a:p>
          <a:p>
            <a:pPr lvl="1"/>
            <a:r>
              <a:rPr lang="en-US" altLang="en-US">
                <a:ea typeface="MS PGothic" charset="-128"/>
              </a:rPr>
              <a:t>But will be executed before register unstacking</a:t>
            </a:r>
          </a:p>
          <a:p>
            <a:pPr lvl="1"/>
            <a:r>
              <a:rPr lang="en-US" altLang="en-US">
                <a:ea typeface="MS PGothic" charset="-128"/>
              </a:rPr>
              <a:t>Saving unnecessary unstacking/stacking operations</a:t>
            </a:r>
          </a:p>
          <a:p>
            <a:pPr lvl="1"/>
            <a:r>
              <a:rPr lang="en-US" altLang="en-US">
                <a:ea typeface="MS PGothic" charset="-128"/>
              </a:rPr>
              <a:t>Can reenter hander in as little as 6 cycles </a:t>
            </a:r>
          </a:p>
          <a:p>
            <a:endParaRPr lang="en-US" altLang="en-US">
              <a:ea typeface="MS PGothic" charset="-128"/>
            </a:endParaRPr>
          </a:p>
        </p:txBody>
      </p:sp>
      <p:sp>
        <p:nvSpPr>
          <p:cNvPr id="747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fld id="{CAD4624B-A7BB-AC4E-9D5A-2CCF2C90681D}" type="slidenum">
              <a:rPr lang="en-US" altLang="en-US" sz="1600">
                <a:solidFill>
                  <a:schemeClr val="folHlink"/>
                </a:solidFill>
                <a:latin typeface="Trebuchet MS" charset="0"/>
              </a:rPr>
              <a:pPr/>
              <a:t>16</a:t>
            </a:fld>
            <a:endParaRPr lang="en-US" altLang="en-US" sz="1600">
              <a:solidFill>
                <a:schemeClr val="folHlink"/>
              </a:solidFill>
              <a:latin typeface="Trebuchet MS"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altLang="en-US">
                <a:ea typeface="MS PGothic" charset="-128"/>
              </a:rPr>
              <a:t>Tail-Chaining</a:t>
            </a:r>
          </a:p>
        </p:txBody>
      </p:sp>
      <p:sp>
        <p:nvSpPr>
          <p:cNvPr id="7577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fld id="{96FA81ED-E9EC-8F41-8B0B-AA204E72103F}" type="slidenum">
              <a:rPr lang="en-US" altLang="en-US" sz="1600">
                <a:solidFill>
                  <a:schemeClr val="folHlink"/>
                </a:solidFill>
                <a:latin typeface="Trebuchet MS" charset="0"/>
              </a:rPr>
              <a:pPr/>
              <a:t>17</a:t>
            </a:fld>
            <a:endParaRPr lang="en-US" altLang="en-US" sz="1600">
              <a:solidFill>
                <a:schemeClr val="folHlink"/>
              </a:solidFill>
              <a:latin typeface="Trebuchet MS" charset="0"/>
            </a:endParaRPr>
          </a:p>
        </p:txBody>
      </p:sp>
      <p:sp>
        <p:nvSpPr>
          <p:cNvPr id="75779"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Program</a:t>
            </a:r>
          </a:p>
        </p:txBody>
      </p:sp>
      <p:sp>
        <p:nvSpPr>
          <p:cNvPr id="6" name="Rectangle 5"/>
          <p:cNvSpPr>
            <a:spLocks noChangeArrowheads="1"/>
          </p:cNvSpPr>
          <p:nvPr/>
        </p:nvSpPr>
        <p:spPr bwMode="auto">
          <a:xfrm>
            <a:off x="2833688" y="2262188"/>
            <a:ext cx="1395412" cy="212725"/>
          </a:xfrm>
          <a:prstGeom prst="rect">
            <a:avLst/>
          </a:prstGeom>
          <a:gradFill rotWithShape="1">
            <a:gsLst>
              <a:gs pos="0">
                <a:srgbClr val="E1E1FF"/>
              </a:gs>
              <a:gs pos="64999">
                <a:srgbClr val="B6B6FF"/>
              </a:gs>
              <a:gs pos="100000">
                <a:srgbClr val="9595FF"/>
              </a:gs>
            </a:gsLst>
            <a:lin ang="5400000" scaled="1"/>
          </a:gradFill>
          <a:ln w="9525">
            <a:solidFill>
              <a:srgbClr val="2E2ECB"/>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ISR-LVL4</a:t>
            </a:r>
          </a:p>
        </p:txBody>
      </p:sp>
      <p:sp>
        <p:nvSpPr>
          <p:cNvPr id="8" name="Rectangle 7"/>
          <p:cNvSpPr>
            <a:spLocks noChangeArrowheads="1"/>
          </p:cNvSpPr>
          <p:nvPr/>
        </p:nvSpPr>
        <p:spPr bwMode="auto">
          <a:xfrm>
            <a:off x="2212975" y="2036763"/>
            <a:ext cx="630238" cy="231775"/>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Stack</a:t>
            </a:r>
          </a:p>
        </p:txBody>
      </p:sp>
      <p:cxnSp>
        <p:nvCxnSpPr>
          <p:cNvPr id="75782"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75783"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Interrupt on Level 4</a:t>
            </a:r>
          </a:p>
        </p:txBody>
      </p:sp>
      <p:cxnSp>
        <p:nvCxnSpPr>
          <p:cNvPr id="75784"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75785"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Execution Time</a:t>
            </a:r>
          </a:p>
        </p:txBody>
      </p:sp>
      <p:cxnSp>
        <p:nvCxnSpPr>
          <p:cNvPr id="75786"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75787"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HW</a:t>
            </a:r>
          </a:p>
          <a:p>
            <a:r>
              <a:rPr lang="en-US" altLang="en-US" sz="1600"/>
              <a:t>SW</a:t>
            </a:r>
          </a:p>
        </p:txBody>
      </p:sp>
      <p:sp>
        <p:nvSpPr>
          <p:cNvPr id="33" name="Rectangle 32"/>
          <p:cNvSpPr>
            <a:spLocks noChangeArrowheads="1"/>
          </p:cNvSpPr>
          <p:nvPr/>
        </p:nvSpPr>
        <p:spPr bwMode="auto">
          <a:xfrm>
            <a:off x="2789238" y="3910013"/>
            <a:ext cx="1169987" cy="231775"/>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8</a:t>
            </a:r>
          </a:p>
        </p:txBody>
      </p:sp>
      <p:sp>
        <p:nvSpPr>
          <p:cNvPr id="34" name="Rectangle 33"/>
          <p:cNvSpPr>
            <a:spLocks noChangeArrowheads="1"/>
          </p:cNvSpPr>
          <p:nvPr/>
        </p:nvSpPr>
        <p:spPr bwMode="auto">
          <a:xfrm>
            <a:off x="2789238" y="4148138"/>
            <a:ext cx="11699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10</a:t>
            </a:r>
          </a:p>
        </p:txBody>
      </p:sp>
      <p:sp>
        <p:nvSpPr>
          <p:cNvPr id="35" name="Rectangle 34"/>
          <p:cNvSpPr>
            <a:spLocks noChangeArrowheads="1"/>
          </p:cNvSpPr>
          <p:nvPr/>
        </p:nvSpPr>
        <p:spPr bwMode="auto">
          <a:xfrm>
            <a:off x="2789238" y="4378325"/>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5</a:t>
            </a:r>
          </a:p>
        </p:txBody>
      </p:sp>
      <p:sp>
        <p:nvSpPr>
          <p:cNvPr id="36" name="Rectangle 35"/>
          <p:cNvSpPr>
            <a:spLocks noChangeArrowheads="1"/>
          </p:cNvSpPr>
          <p:nvPr/>
        </p:nvSpPr>
        <p:spPr bwMode="auto">
          <a:xfrm>
            <a:off x="2794000" y="4602163"/>
            <a:ext cx="11699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3</a:t>
            </a:r>
          </a:p>
        </p:txBody>
      </p:sp>
      <p:sp>
        <p:nvSpPr>
          <p:cNvPr id="37" name="Rectangle 36"/>
          <p:cNvSpPr>
            <a:spLocks noChangeArrowheads="1"/>
          </p:cNvSpPr>
          <p:nvPr/>
        </p:nvSpPr>
        <p:spPr bwMode="auto">
          <a:xfrm>
            <a:off x="2789238" y="483235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6</a:t>
            </a:r>
          </a:p>
        </p:txBody>
      </p:sp>
      <p:sp>
        <p:nvSpPr>
          <p:cNvPr id="75793" name="TextBox 38"/>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0</a:t>
            </a:r>
          </a:p>
          <a:p>
            <a:r>
              <a:rPr lang="en-US" altLang="en-US" sz="1600"/>
              <a:t>1</a:t>
            </a:r>
          </a:p>
          <a:p>
            <a:r>
              <a:rPr lang="en-US" altLang="en-US" sz="1600"/>
              <a:t>2</a:t>
            </a:r>
          </a:p>
          <a:p>
            <a:r>
              <a:rPr lang="en-US" altLang="en-US" sz="1600"/>
              <a:t>3</a:t>
            </a:r>
          </a:p>
          <a:p>
            <a:r>
              <a:rPr lang="en-US" altLang="en-US" sz="1600"/>
              <a:t>4</a:t>
            </a:r>
          </a:p>
        </p:txBody>
      </p:sp>
      <p:sp>
        <p:nvSpPr>
          <p:cNvPr id="75794" name="TextBox 39"/>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Priority Table</a:t>
            </a:r>
          </a:p>
        </p:txBody>
      </p:sp>
      <p:sp>
        <p:nvSpPr>
          <p:cNvPr id="41" name="Rectangle 40"/>
          <p:cNvSpPr>
            <a:spLocks noChangeArrowheads="1"/>
          </p:cNvSpPr>
          <p:nvPr/>
        </p:nvSpPr>
        <p:spPr bwMode="auto">
          <a:xfrm>
            <a:off x="431165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2" name="Rectangle 41"/>
          <p:cNvSpPr>
            <a:spLocks noChangeArrowheads="1"/>
          </p:cNvSpPr>
          <p:nvPr/>
        </p:nvSpPr>
        <p:spPr bwMode="auto">
          <a:xfrm>
            <a:off x="457993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3" name="Rectangle 42"/>
          <p:cNvSpPr>
            <a:spLocks noChangeArrowheads="1"/>
          </p:cNvSpPr>
          <p:nvPr/>
        </p:nvSpPr>
        <p:spPr bwMode="auto">
          <a:xfrm>
            <a:off x="4849813" y="3913188"/>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4" name="Rectangle 43"/>
          <p:cNvSpPr>
            <a:spLocks noChangeArrowheads="1"/>
          </p:cNvSpPr>
          <p:nvPr/>
        </p:nvSpPr>
        <p:spPr bwMode="auto">
          <a:xfrm>
            <a:off x="511810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45" name="Rectangle 44"/>
          <p:cNvSpPr>
            <a:spLocks noChangeArrowheads="1"/>
          </p:cNvSpPr>
          <p:nvPr/>
        </p:nvSpPr>
        <p:spPr bwMode="auto">
          <a:xfrm>
            <a:off x="538638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75800"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75801"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75802"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Pending</a:t>
            </a:r>
          </a:p>
        </p:txBody>
      </p:sp>
      <p:sp>
        <p:nvSpPr>
          <p:cNvPr id="49" name="Rectangle 48"/>
          <p:cNvSpPr>
            <a:spLocks noChangeArrowheads="1"/>
          </p:cNvSpPr>
          <p:nvPr/>
        </p:nvSpPr>
        <p:spPr bwMode="auto">
          <a:xfrm>
            <a:off x="434340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0" name="Rectangle 49"/>
          <p:cNvSpPr>
            <a:spLocks noChangeArrowheads="1"/>
          </p:cNvSpPr>
          <p:nvPr/>
        </p:nvSpPr>
        <p:spPr bwMode="auto">
          <a:xfrm>
            <a:off x="461327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1" name="Rectangle 50"/>
          <p:cNvSpPr>
            <a:spLocks noChangeArrowheads="1"/>
          </p:cNvSpPr>
          <p:nvPr/>
        </p:nvSpPr>
        <p:spPr bwMode="auto">
          <a:xfrm>
            <a:off x="4881563" y="561816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2" name="Rectangle 51"/>
          <p:cNvSpPr>
            <a:spLocks noChangeArrowheads="1"/>
          </p:cNvSpPr>
          <p:nvPr/>
        </p:nvSpPr>
        <p:spPr bwMode="auto">
          <a:xfrm>
            <a:off x="514985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3" name="Rectangle 52"/>
          <p:cNvSpPr>
            <a:spLocks noChangeArrowheads="1"/>
          </p:cNvSpPr>
          <p:nvPr/>
        </p:nvSpPr>
        <p:spPr bwMode="auto">
          <a:xfrm>
            <a:off x="541972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75808"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75809"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75810"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Active</a:t>
            </a:r>
          </a:p>
        </p:txBody>
      </p:sp>
      <p:sp>
        <p:nvSpPr>
          <p:cNvPr id="57" name="Rectangle 56"/>
          <p:cNvSpPr>
            <a:spLocks noChangeArrowheads="1"/>
          </p:cNvSpPr>
          <p:nvPr/>
        </p:nvSpPr>
        <p:spPr bwMode="auto">
          <a:xfrm>
            <a:off x="434340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8" name="Rectangle 57"/>
          <p:cNvSpPr>
            <a:spLocks noChangeArrowheads="1"/>
          </p:cNvSpPr>
          <p:nvPr/>
        </p:nvSpPr>
        <p:spPr bwMode="auto">
          <a:xfrm>
            <a:off x="461327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9" name="Rectangle 58"/>
          <p:cNvSpPr>
            <a:spLocks noChangeArrowheads="1"/>
          </p:cNvSpPr>
          <p:nvPr/>
        </p:nvSpPr>
        <p:spPr bwMode="auto">
          <a:xfrm>
            <a:off x="4881563" y="477361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0" name="Rectangle 59"/>
          <p:cNvSpPr>
            <a:spLocks noChangeArrowheads="1"/>
          </p:cNvSpPr>
          <p:nvPr/>
        </p:nvSpPr>
        <p:spPr bwMode="auto">
          <a:xfrm>
            <a:off x="514985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1" name="Rectangle 60"/>
          <p:cNvSpPr>
            <a:spLocks noChangeArrowheads="1"/>
          </p:cNvSpPr>
          <p:nvPr/>
        </p:nvSpPr>
        <p:spPr bwMode="auto">
          <a:xfrm>
            <a:off x="541972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75816"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75817"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75818"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Enabled</a:t>
            </a:r>
          </a:p>
        </p:txBody>
      </p:sp>
      <p:sp>
        <p:nvSpPr>
          <p:cNvPr id="75819" name="Rectangle 64"/>
          <p:cNvSpPr>
            <a:spLocks noChangeArrowheads="1"/>
          </p:cNvSpPr>
          <p:nvPr/>
        </p:nvSpPr>
        <p:spPr bwMode="auto">
          <a:xfrm>
            <a:off x="781050" y="3121025"/>
            <a:ext cx="1420813" cy="654050"/>
          </a:xfrm>
          <a:prstGeom prst="rect">
            <a:avLst/>
          </a:prstGeom>
          <a:solidFill>
            <a:schemeClr val="accent1"/>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600"/>
              <a:t>Program </a:t>
            </a:r>
          </a:p>
          <a:p>
            <a:pPr algn="ctr"/>
            <a:r>
              <a:rPr lang="en-US" altLang="en-US" sz="1600"/>
              <a:t>Stack</a:t>
            </a:r>
          </a:p>
        </p:txBody>
      </p:sp>
      <p:sp>
        <p:nvSpPr>
          <p:cNvPr id="67" name="Rectangle 66"/>
          <p:cNvSpPr>
            <a:spLocks noChangeArrowheads="1"/>
          </p:cNvSpPr>
          <p:nvPr/>
        </p:nvSpPr>
        <p:spPr bwMode="auto">
          <a:xfrm>
            <a:off x="2789238" y="558800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6</a:t>
            </a:r>
          </a:p>
        </p:txBody>
      </p:sp>
      <p:cxnSp>
        <p:nvCxnSpPr>
          <p:cNvPr id="75821" name="Straight Arrow Connector 67"/>
          <p:cNvCxnSpPr>
            <a:cxnSpLocks noChangeShapeType="1"/>
          </p:cNvCxnSpPr>
          <p:nvPr/>
        </p:nvCxnSpPr>
        <p:spPr bwMode="auto">
          <a:xfrm>
            <a:off x="3227388" y="1693863"/>
            <a:ext cx="138112" cy="568325"/>
          </a:xfrm>
          <a:prstGeom prst="straightConnector1">
            <a:avLst/>
          </a:prstGeom>
          <a:noFill/>
          <a:ln w="9525">
            <a:solidFill>
              <a:schemeClr val="tx1"/>
            </a:solidFill>
            <a:round/>
            <a:headEnd/>
            <a:tailEnd type="arrow" w="med" len="med"/>
          </a:ln>
        </p:spPr>
      </p:cxnSp>
      <p:sp>
        <p:nvSpPr>
          <p:cNvPr id="75822" name="TextBox 68"/>
          <p:cNvSpPr txBox="1">
            <a:spLocks noChangeArrowheads="1"/>
          </p:cNvSpPr>
          <p:nvPr/>
        </p:nvSpPr>
        <p:spPr bwMode="auto">
          <a:xfrm>
            <a:off x="257492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Interrupt on Level 1</a:t>
            </a:r>
          </a:p>
        </p:txBody>
      </p:sp>
      <p:sp>
        <p:nvSpPr>
          <p:cNvPr id="76" name="Rectangle 75"/>
          <p:cNvSpPr>
            <a:spLocks noChangeArrowheads="1"/>
          </p:cNvSpPr>
          <p:nvPr/>
        </p:nvSpPr>
        <p:spPr bwMode="auto">
          <a:xfrm>
            <a:off x="779463" y="3775075"/>
            <a:ext cx="1422400"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PC</a:t>
            </a:r>
          </a:p>
        </p:txBody>
      </p:sp>
      <p:sp>
        <p:nvSpPr>
          <p:cNvPr id="77" name="Rectangle 76"/>
          <p:cNvSpPr>
            <a:spLocks noChangeArrowheads="1"/>
          </p:cNvSpPr>
          <p:nvPr/>
        </p:nvSpPr>
        <p:spPr bwMode="auto">
          <a:xfrm>
            <a:off x="781050" y="4005263"/>
            <a:ext cx="1422400" cy="230187"/>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PSR</a:t>
            </a:r>
          </a:p>
        </p:txBody>
      </p:sp>
      <p:sp>
        <p:nvSpPr>
          <p:cNvPr id="78" name="Rectangle 77"/>
          <p:cNvSpPr>
            <a:spLocks noChangeArrowheads="1"/>
          </p:cNvSpPr>
          <p:nvPr/>
        </p:nvSpPr>
        <p:spPr bwMode="auto">
          <a:xfrm>
            <a:off x="781050" y="4235450"/>
            <a:ext cx="1422400"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LR</a:t>
            </a:r>
          </a:p>
        </p:txBody>
      </p:sp>
      <p:sp>
        <p:nvSpPr>
          <p:cNvPr id="79" name="Rectangle 78"/>
          <p:cNvSpPr>
            <a:spLocks noChangeArrowheads="1"/>
          </p:cNvSpPr>
          <p:nvPr/>
        </p:nvSpPr>
        <p:spPr bwMode="auto">
          <a:xfrm>
            <a:off x="785813" y="4468813"/>
            <a:ext cx="1422400" cy="230187"/>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R0-R3, R12</a:t>
            </a:r>
          </a:p>
        </p:txBody>
      </p:sp>
      <p:sp>
        <p:nvSpPr>
          <p:cNvPr id="80" name="Rectangle 79"/>
          <p:cNvSpPr>
            <a:spLocks noChangeArrowheads="1"/>
          </p:cNvSpPr>
          <p:nvPr/>
        </p:nvSpPr>
        <p:spPr bwMode="auto">
          <a:xfrm>
            <a:off x="787400" y="4703763"/>
            <a:ext cx="1420813" cy="530225"/>
          </a:xfrm>
          <a:prstGeom prst="rect">
            <a:avLst/>
          </a:prstGeom>
          <a:gradFill rotWithShape="1">
            <a:gsLst>
              <a:gs pos="0">
                <a:srgbClr val="E1E1FF"/>
              </a:gs>
              <a:gs pos="64999">
                <a:srgbClr val="B6B6FF"/>
              </a:gs>
              <a:gs pos="100000">
                <a:srgbClr val="9595FF"/>
              </a:gs>
            </a:gsLst>
            <a:lin ang="5400000" scaled="1"/>
          </a:gradFill>
          <a:ln w="9525">
            <a:solidFill>
              <a:srgbClr val="2E2ECB"/>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ISR-LVL4</a:t>
            </a:r>
          </a:p>
          <a:p>
            <a:pPr algn="ctr">
              <a:defRPr/>
            </a:pPr>
            <a:r>
              <a:rPr lang="en-US" sz="1400" dirty="0">
                <a:latin typeface="Times New Roman" pitchFamily="18" charset="0"/>
                <a:ea typeface="+mn-ea"/>
              </a:rPr>
              <a:t>Stack</a:t>
            </a:r>
          </a:p>
        </p:txBody>
      </p:sp>
      <p:sp>
        <p:nvSpPr>
          <p:cNvPr id="75828" name="Oval 70"/>
          <p:cNvSpPr>
            <a:spLocks noChangeArrowheads="1"/>
          </p:cNvSpPr>
          <p:nvPr/>
        </p:nvSpPr>
        <p:spPr bwMode="auto">
          <a:xfrm>
            <a:off x="5068888" y="3709988"/>
            <a:ext cx="393700" cy="668337"/>
          </a:xfrm>
          <a:prstGeom prst="ellipse">
            <a:avLst/>
          </a:prstGeom>
          <a:solidFill>
            <a:srgbClr val="CC0000">
              <a:alpha val="43137"/>
            </a:srgbClr>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endParaRPr lang="en-US" altLang="en-US"/>
          </a:p>
        </p:txBody>
      </p:sp>
      <p:sp>
        <p:nvSpPr>
          <p:cNvPr id="75829" name="TextBox 71"/>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Base Priority</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2424960" y="1446120"/>
              <a:ext cx="2905560" cy="4498920"/>
            </p14:xfrm>
          </p:contentPart>
        </mc:Choice>
        <mc:Fallback xmlns="">
          <p:pic>
            <p:nvPicPr>
              <p:cNvPr id="2" name="Ink 1"/>
              <p:cNvPicPr/>
              <p:nvPr/>
            </p:nvPicPr>
            <p:blipFill>
              <a:blip r:embed="rId3"/>
              <a:stretch>
                <a:fillRect/>
              </a:stretch>
            </p:blipFill>
            <p:spPr>
              <a:xfrm>
                <a:off x="2414160" y="1435680"/>
                <a:ext cx="2926800" cy="452052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altLang="en-US">
                <a:ea typeface="MS PGothic" charset="-128"/>
              </a:rPr>
              <a:t>Tail-Chaining</a:t>
            </a:r>
          </a:p>
        </p:txBody>
      </p:sp>
      <p:sp>
        <p:nvSpPr>
          <p:cNvPr id="768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fld id="{6BFFBC44-74E0-A64B-A46D-607C31FD339A}" type="slidenum">
              <a:rPr lang="en-US" altLang="en-US" sz="1600">
                <a:solidFill>
                  <a:schemeClr val="folHlink"/>
                </a:solidFill>
                <a:latin typeface="Trebuchet MS" charset="0"/>
              </a:rPr>
              <a:pPr/>
              <a:t>18</a:t>
            </a:fld>
            <a:endParaRPr lang="en-US" altLang="en-US" sz="1600">
              <a:solidFill>
                <a:schemeClr val="folHlink"/>
              </a:solidFill>
              <a:latin typeface="Trebuchet MS" charset="0"/>
            </a:endParaRPr>
          </a:p>
        </p:txBody>
      </p:sp>
      <p:sp>
        <p:nvSpPr>
          <p:cNvPr id="76803"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Program</a:t>
            </a:r>
          </a:p>
        </p:txBody>
      </p:sp>
      <p:sp>
        <p:nvSpPr>
          <p:cNvPr id="6" name="Rectangle 5"/>
          <p:cNvSpPr>
            <a:spLocks noChangeArrowheads="1"/>
          </p:cNvSpPr>
          <p:nvPr/>
        </p:nvSpPr>
        <p:spPr bwMode="auto">
          <a:xfrm>
            <a:off x="2833688" y="2262188"/>
            <a:ext cx="1395412" cy="212725"/>
          </a:xfrm>
          <a:prstGeom prst="rect">
            <a:avLst/>
          </a:prstGeom>
          <a:gradFill rotWithShape="1">
            <a:gsLst>
              <a:gs pos="0">
                <a:srgbClr val="E1E1FF"/>
              </a:gs>
              <a:gs pos="64999">
                <a:srgbClr val="B6B6FF"/>
              </a:gs>
              <a:gs pos="100000">
                <a:srgbClr val="9595FF"/>
              </a:gs>
            </a:gsLst>
            <a:lin ang="5400000" scaled="1"/>
          </a:gradFill>
          <a:ln w="9525">
            <a:solidFill>
              <a:srgbClr val="2E2ECB"/>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ISR-LVL4</a:t>
            </a:r>
          </a:p>
        </p:txBody>
      </p:sp>
      <p:sp>
        <p:nvSpPr>
          <p:cNvPr id="8" name="Rectangle 7"/>
          <p:cNvSpPr>
            <a:spLocks noChangeArrowheads="1"/>
          </p:cNvSpPr>
          <p:nvPr/>
        </p:nvSpPr>
        <p:spPr bwMode="auto">
          <a:xfrm>
            <a:off x="2212975" y="2036763"/>
            <a:ext cx="630238" cy="231775"/>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Stack</a:t>
            </a:r>
          </a:p>
        </p:txBody>
      </p:sp>
      <p:cxnSp>
        <p:nvCxnSpPr>
          <p:cNvPr id="76806"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76807"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Interrupt on Level 4</a:t>
            </a:r>
          </a:p>
        </p:txBody>
      </p:sp>
      <p:sp>
        <p:nvSpPr>
          <p:cNvPr id="76808" name="Rectangle 17"/>
          <p:cNvSpPr>
            <a:spLocks noChangeArrowheads="1"/>
          </p:cNvSpPr>
          <p:nvPr/>
        </p:nvSpPr>
        <p:spPr bwMode="auto">
          <a:xfrm>
            <a:off x="3803650" y="1371600"/>
            <a:ext cx="519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bx lr</a:t>
            </a:r>
          </a:p>
        </p:txBody>
      </p:sp>
      <p:cxnSp>
        <p:nvCxnSpPr>
          <p:cNvPr id="76809" name="Straight Arrow Connector 18"/>
          <p:cNvCxnSpPr>
            <a:cxnSpLocks noChangeShapeType="1"/>
          </p:cNvCxnSpPr>
          <p:nvPr/>
        </p:nvCxnSpPr>
        <p:spPr bwMode="auto">
          <a:xfrm>
            <a:off x="4111625" y="1712913"/>
            <a:ext cx="138113" cy="568325"/>
          </a:xfrm>
          <a:prstGeom prst="straightConnector1">
            <a:avLst/>
          </a:prstGeom>
          <a:noFill/>
          <a:ln w="9525">
            <a:solidFill>
              <a:schemeClr val="tx1"/>
            </a:solidFill>
            <a:round/>
            <a:headEnd/>
            <a:tailEnd type="arrow" w="med" len="med"/>
          </a:ln>
        </p:spPr>
      </p:cxnSp>
      <p:cxnSp>
        <p:nvCxnSpPr>
          <p:cNvPr id="76810"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76811"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Execution Time</a:t>
            </a:r>
          </a:p>
        </p:txBody>
      </p:sp>
      <p:cxnSp>
        <p:nvCxnSpPr>
          <p:cNvPr id="76812"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76813"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HW</a:t>
            </a:r>
          </a:p>
          <a:p>
            <a:r>
              <a:rPr lang="en-US" altLang="en-US" sz="1600"/>
              <a:t>SW</a:t>
            </a:r>
          </a:p>
        </p:txBody>
      </p:sp>
      <p:sp>
        <p:nvSpPr>
          <p:cNvPr id="33" name="Rectangle 32"/>
          <p:cNvSpPr>
            <a:spLocks noChangeArrowheads="1"/>
          </p:cNvSpPr>
          <p:nvPr/>
        </p:nvSpPr>
        <p:spPr bwMode="auto">
          <a:xfrm>
            <a:off x="2789238" y="3910013"/>
            <a:ext cx="1169987" cy="231775"/>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8</a:t>
            </a:r>
          </a:p>
        </p:txBody>
      </p:sp>
      <p:sp>
        <p:nvSpPr>
          <p:cNvPr id="34" name="Rectangle 33"/>
          <p:cNvSpPr>
            <a:spLocks noChangeArrowheads="1"/>
          </p:cNvSpPr>
          <p:nvPr/>
        </p:nvSpPr>
        <p:spPr bwMode="auto">
          <a:xfrm>
            <a:off x="2789238" y="4148138"/>
            <a:ext cx="11699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10</a:t>
            </a:r>
          </a:p>
        </p:txBody>
      </p:sp>
      <p:sp>
        <p:nvSpPr>
          <p:cNvPr id="35" name="Rectangle 34"/>
          <p:cNvSpPr>
            <a:spLocks noChangeArrowheads="1"/>
          </p:cNvSpPr>
          <p:nvPr/>
        </p:nvSpPr>
        <p:spPr bwMode="auto">
          <a:xfrm>
            <a:off x="2789238" y="4378325"/>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5</a:t>
            </a:r>
          </a:p>
        </p:txBody>
      </p:sp>
      <p:sp>
        <p:nvSpPr>
          <p:cNvPr id="36" name="Rectangle 35"/>
          <p:cNvSpPr>
            <a:spLocks noChangeArrowheads="1"/>
          </p:cNvSpPr>
          <p:nvPr/>
        </p:nvSpPr>
        <p:spPr bwMode="auto">
          <a:xfrm>
            <a:off x="2794000" y="4602163"/>
            <a:ext cx="11699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3</a:t>
            </a:r>
          </a:p>
        </p:txBody>
      </p:sp>
      <p:sp>
        <p:nvSpPr>
          <p:cNvPr id="37" name="Rectangle 36"/>
          <p:cNvSpPr>
            <a:spLocks noChangeArrowheads="1"/>
          </p:cNvSpPr>
          <p:nvPr/>
        </p:nvSpPr>
        <p:spPr bwMode="auto">
          <a:xfrm>
            <a:off x="2789238" y="483235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6</a:t>
            </a:r>
          </a:p>
        </p:txBody>
      </p:sp>
      <p:sp>
        <p:nvSpPr>
          <p:cNvPr id="76819" name="TextBox 38"/>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0</a:t>
            </a:r>
          </a:p>
          <a:p>
            <a:r>
              <a:rPr lang="en-US" altLang="en-US" sz="1600"/>
              <a:t>1</a:t>
            </a:r>
          </a:p>
          <a:p>
            <a:r>
              <a:rPr lang="en-US" altLang="en-US" sz="1600"/>
              <a:t>2</a:t>
            </a:r>
          </a:p>
          <a:p>
            <a:r>
              <a:rPr lang="en-US" altLang="en-US" sz="1600"/>
              <a:t>3</a:t>
            </a:r>
          </a:p>
          <a:p>
            <a:r>
              <a:rPr lang="en-US" altLang="en-US" sz="1600"/>
              <a:t>4</a:t>
            </a:r>
          </a:p>
        </p:txBody>
      </p:sp>
      <p:sp>
        <p:nvSpPr>
          <p:cNvPr id="76820" name="TextBox 39"/>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Priority Table</a:t>
            </a:r>
          </a:p>
        </p:txBody>
      </p:sp>
      <p:sp>
        <p:nvSpPr>
          <p:cNvPr id="41" name="Rectangle 40"/>
          <p:cNvSpPr>
            <a:spLocks noChangeArrowheads="1"/>
          </p:cNvSpPr>
          <p:nvPr/>
        </p:nvSpPr>
        <p:spPr bwMode="auto">
          <a:xfrm>
            <a:off x="431165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2" name="Rectangle 41"/>
          <p:cNvSpPr>
            <a:spLocks noChangeArrowheads="1"/>
          </p:cNvSpPr>
          <p:nvPr/>
        </p:nvSpPr>
        <p:spPr bwMode="auto">
          <a:xfrm>
            <a:off x="457993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3" name="Rectangle 42"/>
          <p:cNvSpPr>
            <a:spLocks noChangeArrowheads="1"/>
          </p:cNvSpPr>
          <p:nvPr/>
        </p:nvSpPr>
        <p:spPr bwMode="auto">
          <a:xfrm>
            <a:off x="4849813" y="3913188"/>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4" name="Rectangle 43"/>
          <p:cNvSpPr>
            <a:spLocks noChangeArrowheads="1"/>
          </p:cNvSpPr>
          <p:nvPr/>
        </p:nvSpPr>
        <p:spPr bwMode="auto">
          <a:xfrm>
            <a:off x="511810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45" name="Rectangle 44"/>
          <p:cNvSpPr>
            <a:spLocks noChangeArrowheads="1"/>
          </p:cNvSpPr>
          <p:nvPr/>
        </p:nvSpPr>
        <p:spPr bwMode="auto">
          <a:xfrm>
            <a:off x="538638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76826"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76827"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76828"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Pending</a:t>
            </a:r>
          </a:p>
        </p:txBody>
      </p:sp>
      <p:sp>
        <p:nvSpPr>
          <p:cNvPr id="49" name="Rectangle 48"/>
          <p:cNvSpPr>
            <a:spLocks noChangeArrowheads="1"/>
          </p:cNvSpPr>
          <p:nvPr/>
        </p:nvSpPr>
        <p:spPr bwMode="auto">
          <a:xfrm>
            <a:off x="434340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0" name="Rectangle 49"/>
          <p:cNvSpPr>
            <a:spLocks noChangeArrowheads="1"/>
          </p:cNvSpPr>
          <p:nvPr/>
        </p:nvSpPr>
        <p:spPr bwMode="auto">
          <a:xfrm>
            <a:off x="461327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1" name="Rectangle 50"/>
          <p:cNvSpPr>
            <a:spLocks noChangeArrowheads="1"/>
          </p:cNvSpPr>
          <p:nvPr/>
        </p:nvSpPr>
        <p:spPr bwMode="auto">
          <a:xfrm>
            <a:off x="4881563" y="561816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2" name="Rectangle 51"/>
          <p:cNvSpPr>
            <a:spLocks noChangeArrowheads="1"/>
          </p:cNvSpPr>
          <p:nvPr/>
        </p:nvSpPr>
        <p:spPr bwMode="auto">
          <a:xfrm>
            <a:off x="514985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3" name="Rectangle 52"/>
          <p:cNvSpPr>
            <a:spLocks noChangeArrowheads="1"/>
          </p:cNvSpPr>
          <p:nvPr/>
        </p:nvSpPr>
        <p:spPr bwMode="auto">
          <a:xfrm>
            <a:off x="541972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76834"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76835"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76836"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Active</a:t>
            </a:r>
          </a:p>
        </p:txBody>
      </p:sp>
      <p:sp>
        <p:nvSpPr>
          <p:cNvPr id="57" name="Rectangle 56"/>
          <p:cNvSpPr>
            <a:spLocks noChangeArrowheads="1"/>
          </p:cNvSpPr>
          <p:nvPr/>
        </p:nvSpPr>
        <p:spPr bwMode="auto">
          <a:xfrm>
            <a:off x="434340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8" name="Rectangle 57"/>
          <p:cNvSpPr>
            <a:spLocks noChangeArrowheads="1"/>
          </p:cNvSpPr>
          <p:nvPr/>
        </p:nvSpPr>
        <p:spPr bwMode="auto">
          <a:xfrm>
            <a:off x="461327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9" name="Rectangle 58"/>
          <p:cNvSpPr>
            <a:spLocks noChangeArrowheads="1"/>
          </p:cNvSpPr>
          <p:nvPr/>
        </p:nvSpPr>
        <p:spPr bwMode="auto">
          <a:xfrm>
            <a:off x="4881563" y="477361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0" name="Rectangle 59"/>
          <p:cNvSpPr>
            <a:spLocks noChangeArrowheads="1"/>
          </p:cNvSpPr>
          <p:nvPr/>
        </p:nvSpPr>
        <p:spPr bwMode="auto">
          <a:xfrm>
            <a:off x="514985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1" name="Rectangle 60"/>
          <p:cNvSpPr>
            <a:spLocks noChangeArrowheads="1"/>
          </p:cNvSpPr>
          <p:nvPr/>
        </p:nvSpPr>
        <p:spPr bwMode="auto">
          <a:xfrm>
            <a:off x="541972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76842"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76843"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76844"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Enabled</a:t>
            </a:r>
          </a:p>
        </p:txBody>
      </p:sp>
      <p:sp>
        <p:nvSpPr>
          <p:cNvPr id="76845" name="Rectangle 64"/>
          <p:cNvSpPr>
            <a:spLocks noChangeArrowheads="1"/>
          </p:cNvSpPr>
          <p:nvPr/>
        </p:nvSpPr>
        <p:spPr bwMode="auto">
          <a:xfrm>
            <a:off x="781050" y="3121025"/>
            <a:ext cx="1420813" cy="654050"/>
          </a:xfrm>
          <a:prstGeom prst="rect">
            <a:avLst/>
          </a:prstGeom>
          <a:solidFill>
            <a:schemeClr val="accent1"/>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600"/>
              <a:t>Program </a:t>
            </a:r>
          </a:p>
          <a:p>
            <a:pPr algn="ctr"/>
            <a:r>
              <a:rPr lang="en-US" altLang="en-US" sz="1600"/>
              <a:t>Stack</a:t>
            </a:r>
          </a:p>
        </p:txBody>
      </p:sp>
      <p:sp>
        <p:nvSpPr>
          <p:cNvPr id="67" name="Rectangle 66"/>
          <p:cNvSpPr>
            <a:spLocks noChangeArrowheads="1"/>
          </p:cNvSpPr>
          <p:nvPr/>
        </p:nvSpPr>
        <p:spPr bwMode="auto">
          <a:xfrm>
            <a:off x="2789238" y="558800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6</a:t>
            </a:r>
          </a:p>
        </p:txBody>
      </p:sp>
      <p:cxnSp>
        <p:nvCxnSpPr>
          <p:cNvPr id="76847" name="Straight Arrow Connector 67"/>
          <p:cNvCxnSpPr>
            <a:cxnSpLocks noChangeShapeType="1"/>
          </p:cNvCxnSpPr>
          <p:nvPr/>
        </p:nvCxnSpPr>
        <p:spPr bwMode="auto">
          <a:xfrm>
            <a:off x="3227388" y="1693863"/>
            <a:ext cx="138112" cy="568325"/>
          </a:xfrm>
          <a:prstGeom prst="straightConnector1">
            <a:avLst/>
          </a:prstGeom>
          <a:noFill/>
          <a:ln w="9525">
            <a:solidFill>
              <a:schemeClr val="tx1"/>
            </a:solidFill>
            <a:round/>
            <a:headEnd/>
            <a:tailEnd type="arrow" w="med" len="med"/>
          </a:ln>
        </p:spPr>
      </p:cxnSp>
      <p:sp>
        <p:nvSpPr>
          <p:cNvPr id="76848" name="TextBox 68"/>
          <p:cNvSpPr txBox="1">
            <a:spLocks noChangeArrowheads="1"/>
          </p:cNvSpPr>
          <p:nvPr/>
        </p:nvSpPr>
        <p:spPr bwMode="auto">
          <a:xfrm>
            <a:off x="257492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Interrupt on Level 1</a:t>
            </a:r>
          </a:p>
        </p:txBody>
      </p:sp>
      <p:sp>
        <p:nvSpPr>
          <p:cNvPr id="76" name="Rectangle 75"/>
          <p:cNvSpPr>
            <a:spLocks noChangeArrowheads="1"/>
          </p:cNvSpPr>
          <p:nvPr/>
        </p:nvSpPr>
        <p:spPr bwMode="auto">
          <a:xfrm>
            <a:off x="779463" y="3775075"/>
            <a:ext cx="1422400"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PC</a:t>
            </a:r>
          </a:p>
        </p:txBody>
      </p:sp>
      <p:sp>
        <p:nvSpPr>
          <p:cNvPr id="77" name="Rectangle 76"/>
          <p:cNvSpPr>
            <a:spLocks noChangeArrowheads="1"/>
          </p:cNvSpPr>
          <p:nvPr/>
        </p:nvSpPr>
        <p:spPr bwMode="auto">
          <a:xfrm>
            <a:off x="781050" y="4005263"/>
            <a:ext cx="1422400" cy="230187"/>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PSR</a:t>
            </a:r>
          </a:p>
        </p:txBody>
      </p:sp>
      <p:sp>
        <p:nvSpPr>
          <p:cNvPr id="78" name="Rectangle 77"/>
          <p:cNvSpPr>
            <a:spLocks noChangeArrowheads="1"/>
          </p:cNvSpPr>
          <p:nvPr/>
        </p:nvSpPr>
        <p:spPr bwMode="auto">
          <a:xfrm>
            <a:off x="781050" y="4235450"/>
            <a:ext cx="1422400"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LR</a:t>
            </a:r>
          </a:p>
        </p:txBody>
      </p:sp>
      <p:sp>
        <p:nvSpPr>
          <p:cNvPr id="79" name="Rectangle 78"/>
          <p:cNvSpPr>
            <a:spLocks noChangeArrowheads="1"/>
          </p:cNvSpPr>
          <p:nvPr/>
        </p:nvSpPr>
        <p:spPr bwMode="auto">
          <a:xfrm>
            <a:off x="785813" y="4468813"/>
            <a:ext cx="1422400" cy="230187"/>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R0-R3, R12</a:t>
            </a:r>
          </a:p>
        </p:txBody>
      </p:sp>
      <p:sp>
        <p:nvSpPr>
          <p:cNvPr id="76853" name="Rounded Rectangle 2"/>
          <p:cNvSpPr>
            <a:spLocks noChangeArrowheads="1"/>
          </p:cNvSpPr>
          <p:nvPr/>
        </p:nvSpPr>
        <p:spPr bwMode="auto">
          <a:xfrm>
            <a:off x="4849813" y="1495425"/>
            <a:ext cx="2419350" cy="541338"/>
          </a:xfrm>
          <a:prstGeom prst="roundRect">
            <a:avLst>
              <a:gd name="adj" fmla="val 16667"/>
            </a:avLst>
          </a:prstGeom>
          <a:solidFill>
            <a:srgbClr val="FF9900"/>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2400"/>
              <a:t>Don’t Unstack</a:t>
            </a:r>
          </a:p>
        </p:txBody>
      </p:sp>
      <p:sp>
        <p:nvSpPr>
          <p:cNvPr id="76854" name="TextBox 70"/>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Base Priority</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351000" y="3200400"/>
              <a:ext cx="1991520" cy="1656720"/>
            </p14:xfrm>
          </p:contentPart>
        </mc:Choice>
        <mc:Fallback xmlns="">
          <p:pic>
            <p:nvPicPr>
              <p:cNvPr id="2" name="Ink 1"/>
              <p:cNvPicPr/>
              <p:nvPr/>
            </p:nvPicPr>
            <p:blipFill>
              <a:blip r:embed="rId3"/>
              <a:stretch>
                <a:fillRect/>
              </a:stretch>
            </p:blipFill>
            <p:spPr>
              <a:xfrm>
                <a:off x="340560" y="3189960"/>
                <a:ext cx="2013120" cy="167832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altLang="en-US">
                <a:ea typeface="MS PGothic" charset="-128"/>
              </a:rPr>
              <a:t>Tail-Chaining</a:t>
            </a:r>
          </a:p>
        </p:txBody>
      </p:sp>
      <p:sp>
        <p:nvSpPr>
          <p:cNvPr id="7782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fld id="{F7EB5CCD-C0FB-CE4A-94EA-E5B8896C2110}" type="slidenum">
              <a:rPr lang="en-US" altLang="en-US" sz="1600">
                <a:solidFill>
                  <a:schemeClr val="folHlink"/>
                </a:solidFill>
                <a:latin typeface="Trebuchet MS" charset="0"/>
              </a:rPr>
              <a:pPr/>
              <a:t>19</a:t>
            </a:fld>
            <a:endParaRPr lang="en-US" altLang="en-US" sz="1600">
              <a:solidFill>
                <a:schemeClr val="folHlink"/>
              </a:solidFill>
              <a:latin typeface="Trebuchet MS" charset="0"/>
            </a:endParaRPr>
          </a:p>
        </p:txBody>
      </p:sp>
      <p:sp>
        <p:nvSpPr>
          <p:cNvPr id="77827"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Program</a:t>
            </a:r>
          </a:p>
        </p:txBody>
      </p:sp>
      <p:sp>
        <p:nvSpPr>
          <p:cNvPr id="6" name="Rectangle 5"/>
          <p:cNvSpPr>
            <a:spLocks noChangeArrowheads="1"/>
          </p:cNvSpPr>
          <p:nvPr/>
        </p:nvSpPr>
        <p:spPr bwMode="auto">
          <a:xfrm>
            <a:off x="2833688" y="2262188"/>
            <a:ext cx="1395412" cy="212725"/>
          </a:xfrm>
          <a:prstGeom prst="rect">
            <a:avLst/>
          </a:prstGeom>
          <a:gradFill rotWithShape="1">
            <a:gsLst>
              <a:gs pos="0">
                <a:srgbClr val="E1E1FF"/>
              </a:gs>
              <a:gs pos="64999">
                <a:srgbClr val="B6B6FF"/>
              </a:gs>
              <a:gs pos="100000">
                <a:srgbClr val="9595FF"/>
              </a:gs>
            </a:gsLst>
            <a:lin ang="5400000" scaled="1"/>
          </a:gradFill>
          <a:ln w="9525">
            <a:solidFill>
              <a:srgbClr val="2E2ECB"/>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ISR-LVL4</a:t>
            </a:r>
          </a:p>
        </p:txBody>
      </p:sp>
      <p:sp>
        <p:nvSpPr>
          <p:cNvPr id="8" name="Rectangle 7"/>
          <p:cNvSpPr>
            <a:spLocks noChangeArrowheads="1"/>
          </p:cNvSpPr>
          <p:nvPr/>
        </p:nvSpPr>
        <p:spPr bwMode="auto">
          <a:xfrm>
            <a:off x="2212975" y="2036763"/>
            <a:ext cx="630238" cy="231775"/>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Stack</a:t>
            </a:r>
          </a:p>
        </p:txBody>
      </p:sp>
      <p:sp>
        <p:nvSpPr>
          <p:cNvPr id="10" name="Rectangle 9"/>
          <p:cNvSpPr>
            <a:spLocks noChangeArrowheads="1"/>
          </p:cNvSpPr>
          <p:nvPr/>
        </p:nvSpPr>
        <p:spPr bwMode="auto">
          <a:xfrm>
            <a:off x="4264025" y="2036763"/>
            <a:ext cx="236538" cy="225425"/>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endParaRPr lang="en-US" altLang="en-US" sz="1400"/>
          </a:p>
        </p:txBody>
      </p:sp>
      <p:cxnSp>
        <p:nvCxnSpPr>
          <p:cNvPr id="77831"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77832"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Interrupt on Level 4</a:t>
            </a:r>
          </a:p>
        </p:txBody>
      </p:sp>
      <p:sp>
        <p:nvSpPr>
          <p:cNvPr id="77833" name="Rectangle 17"/>
          <p:cNvSpPr>
            <a:spLocks noChangeArrowheads="1"/>
          </p:cNvSpPr>
          <p:nvPr/>
        </p:nvSpPr>
        <p:spPr bwMode="auto">
          <a:xfrm>
            <a:off x="3803650" y="1371600"/>
            <a:ext cx="519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bx lr</a:t>
            </a:r>
          </a:p>
        </p:txBody>
      </p:sp>
      <p:cxnSp>
        <p:nvCxnSpPr>
          <p:cNvPr id="77834" name="Straight Arrow Connector 18"/>
          <p:cNvCxnSpPr>
            <a:cxnSpLocks noChangeShapeType="1"/>
          </p:cNvCxnSpPr>
          <p:nvPr/>
        </p:nvCxnSpPr>
        <p:spPr bwMode="auto">
          <a:xfrm>
            <a:off x="4111625" y="1712913"/>
            <a:ext cx="138113" cy="568325"/>
          </a:xfrm>
          <a:prstGeom prst="straightConnector1">
            <a:avLst/>
          </a:prstGeom>
          <a:noFill/>
          <a:ln w="9525">
            <a:solidFill>
              <a:schemeClr val="tx1"/>
            </a:solidFill>
            <a:round/>
            <a:headEnd/>
            <a:tailEnd type="arrow" w="med" len="med"/>
          </a:ln>
        </p:spPr>
      </p:cxnSp>
      <p:cxnSp>
        <p:nvCxnSpPr>
          <p:cNvPr id="77835"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77836"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Execution Time</a:t>
            </a:r>
          </a:p>
        </p:txBody>
      </p:sp>
      <p:cxnSp>
        <p:nvCxnSpPr>
          <p:cNvPr id="77837"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77838"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HW</a:t>
            </a:r>
          </a:p>
          <a:p>
            <a:r>
              <a:rPr lang="en-US" altLang="en-US" sz="1600"/>
              <a:t>SW</a:t>
            </a:r>
          </a:p>
        </p:txBody>
      </p:sp>
      <p:sp>
        <p:nvSpPr>
          <p:cNvPr id="33" name="Rectangle 32"/>
          <p:cNvSpPr>
            <a:spLocks noChangeArrowheads="1"/>
          </p:cNvSpPr>
          <p:nvPr/>
        </p:nvSpPr>
        <p:spPr bwMode="auto">
          <a:xfrm>
            <a:off x="2789238" y="3910013"/>
            <a:ext cx="1169987" cy="231775"/>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8</a:t>
            </a:r>
          </a:p>
        </p:txBody>
      </p:sp>
      <p:sp>
        <p:nvSpPr>
          <p:cNvPr id="34" name="Rectangle 33"/>
          <p:cNvSpPr>
            <a:spLocks noChangeArrowheads="1"/>
          </p:cNvSpPr>
          <p:nvPr/>
        </p:nvSpPr>
        <p:spPr bwMode="auto">
          <a:xfrm>
            <a:off x="2789238" y="4148138"/>
            <a:ext cx="11699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10</a:t>
            </a:r>
          </a:p>
        </p:txBody>
      </p:sp>
      <p:sp>
        <p:nvSpPr>
          <p:cNvPr id="35" name="Rectangle 34"/>
          <p:cNvSpPr>
            <a:spLocks noChangeArrowheads="1"/>
          </p:cNvSpPr>
          <p:nvPr/>
        </p:nvSpPr>
        <p:spPr bwMode="auto">
          <a:xfrm>
            <a:off x="2789238" y="4378325"/>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5</a:t>
            </a:r>
          </a:p>
        </p:txBody>
      </p:sp>
      <p:sp>
        <p:nvSpPr>
          <p:cNvPr id="36" name="Rectangle 35"/>
          <p:cNvSpPr>
            <a:spLocks noChangeArrowheads="1"/>
          </p:cNvSpPr>
          <p:nvPr/>
        </p:nvSpPr>
        <p:spPr bwMode="auto">
          <a:xfrm>
            <a:off x="2794000" y="4602163"/>
            <a:ext cx="11699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3</a:t>
            </a:r>
          </a:p>
        </p:txBody>
      </p:sp>
      <p:sp>
        <p:nvSpPr>
          <p:cNvPr id="37" name="Rectangle 36"/>
          <p:cNvSpPr>
            <a:spLocks noChangeArrowheads="1"/>
          </p:cNvSpPr>
          <p:nvPr/>
        </p:nvSpPr>
        <p:spPr bwMode="auto">
          <a:xfrm>
            <a:off x="2789238" y="483235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6</a:t>
            </a:r>
          </a:p>
        </p:txBody>
      </p:sp>
      <p:sp>
        <p:nvSpPr>
          <p:cNvPr id="77844" name="TextBox 38"/>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0</a:t>
            </a:r>
          </a:p>
          <a:p>
            <a:r>
              <a:rPr lang="en-US" altLang="en-US" sz="1600"/>
              <a:t>1</a:t>
            </a:r>
          </a:p>
          <a:p>
            <a:r>
              <a:rPr lang="en-US" altLang="en-US" sz="1600"/>
              <a:t>2</a:t>
            </a:r>
          </a:p>
          <a:p>
            <a:r>
              <a:rPr lang="en-US" altLang="en-US" sz="1600"/>
              <a:t>3</a:t>
            </a:r>
          </a:p>
          <a:p>
            <a:r>
              <a:rPr lang="en-US" altLang="en-US" sz="1600"/>
              <a:t>4</a:t>
            </a:r>
          </a:p>
        </p:txBody>
      </p:sp>
      <p:sp>
        <p:nvSpPr>
          <p:cNvPr id="77845" name="TextBox 39"/>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Priority Table</a:t>
            </a:r>
          </a:p>
        </p:txBody>
      </p:sp>
      <p:sp>
        <p:nvSpPr>
          <p:cNvPr id="41" name="Rectangle 40"/>
          <p:cNvSpPr>
            <a:spLocks noChangeArrowheads="1"/>
          </p:cNvSpPr>
          <p:nvPr/>
        </p:nvSpPr>
        <p:spPr bwMode="auto">
          <a:xfrm>
            <a:off x="431165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2" name="Rectangle 41"/>
          <p:cNvSpPr>
            <a:spLocks noChangeArrowheads="1"/>
          </p:cNvSpPr>
          <p:nvPr/>
        </p:nvSpPr>
        <p:spPr bwMode="auto">
          <a:xfrm>
            <a:off x="457993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3" name="Rectangle 42"/>
          <p:cNvSpPr>
            <a:spLocks noChangeArrowheads="1"/>
          </p:cNvSpPr>
          <p:nvPr/>
        </p:nvSpPr>
        <p:spPr bwMode="auto">
          <a:xfrm>
            <a:off x="4849813" y="3913188"/>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4" name="Rectangle 43"/>
          <p:cNvSpPr>
            <a:spLocks noChangeArrowheads="1"/>
          </p:cNvSpPr>
          <p:nvPr/>
        </p:nvSpPr>
        <p:spPr bwMode="auto">
          <a:xfrm>
            <a:off x="511810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5" name="Rectangle 44"/>
          <p:cNvSpPr>
            <a:spLocks noChangeArrowheads="1"/>
          </p:cNvSpPr>
          <p:nvPr/>
        </p:nvSpPr>
        <p:spPr bwMode="auto">
          <a:xfrm>
            <a:off x="538638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77851"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77852"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77853"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Pending</a:t>
            </a:r>
          </a:p>
        </p:txBody>
      </p:sp>
      <p:sp>
        <p:nvSpPr>
          <p:cNvPr id="49" name="Rectangle 48"/>
          <p:cNvSpPr>
            <a:spLocks noChangeArrowheads="1"/>
          </p:cNvSpPr>
          <p:nvPr/>
        </p:nvSpPr>
        <p:spPr bwMode="auto">
          <a:xfrm>
            <a:off x="434340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0" name="Rectangle 49"/>
          <p:cNvSpPr>
            <a:spLocks noChangeArrowheads="1"/>
          </p:cNvSpPr>
          <p:nvPr/>
        </p:nvSpPr>
        <p:spPr bwMode="auto">
          <a:xfrm>
            <a:off x="461327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1" name="Rectangle 50"/>
          <p:cNvSpPr>
            <a:spLocks noChangeArrowheads="1"/>
          </p:cNvSpPr>
          <p:nvPr/>
        </p:nvSpPr>
        <p:spPr bwMode="auto">
          <a:xfrm>
            <a:off x="4881563" y="561816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2" name="Rectangle 51"/>
          <p:cNvSpPr>
            <a:spLocks noChangeArrowheads="1"/>
          </p:cNvSpPr>
          <p:nvPr/>
        </p:nvSpPr>
        <p:spPr bwMode="auto">
          <a:xfrm>
            <a:off x="514985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3" name="Rectangle 52"/>
          <p:cNvSpPr>
            <a:spLocks noChangeArrowheads="1"/>
          </p:cNvSpPr>
          <p:nvPr/>
        </p:nvSpPr>
        <p:spPr bwMode="auto">
          <a:xfrm>
            <a:off x="541972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77859"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77860"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77861"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Active</a:t>
            </a:r>
          </a:p>
        </p:txBody>
      </p:sp>
      <p:sp>
        <p:nvSpPr>
          <p:cNvPr id="57" name="Rectangle 56"/>
          <p:cNvSpPr>
            <a:spLocks noChangeArrowheads="1"/>
          </p:cNvSpPr>
          <p:nvPr/>
        </p:nvSpPr>
        <p:spPr bwMode="auto">
          <a:xfrm>
            <a:off x="434340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8" name="Rectangle 57"/>
          <p:cNvSpPr>
            <a:spLocks noChangeArrowheads="1"/>
          </p:cNvSpPr>
          <p:nvPr/>
        </p:nvSpPr>
        <p:spPr bwMode="auto">
          <a:xfrm>
            <a:off x="461327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9" name="Rectangle 58"/>
          <p:cNvSpPr>
            <a:spLocks noChangeArrowheads="1"/>
          </p:cNvSpPr>
          <p:nvPr/>
        </p:nvSpPr>
        <p:spPr bwMode="auto">
          <a:xfrm>
            <a:off x="4881563" y="477361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0" name="Rectangle 59"/>
          <p:cNvSpPr>
            <a:spLocks noChangeArrowheads="1"/>
          </p:cNvSpPr>
          <p:nvPr/>
        </p:nvSpPr>
        <p:spPr bwMode="auto">
          <a:xfrm>
            <a:off x="514985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1" name="Rectangle 60"/>
          <p:cNvSpPr>
            <a:spLocks noChangeArrowheads="1"/>
          </p:cNvSpPr>
          <p:nvPr/>
        </p:nvSpPr>
        <p:spPr bwMode="auto">
          <a:xfrm>
            <a:off x="541972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77867"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77868"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77869"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Enabled</a:t>
            </a:r>
          </a:p>
        </p:txBody>
      </p:sp>
      <p:sp>
        <p:nvSpPr>
          <p:cNvPr id="77870" name="Rectangle 64"/>
          <p:cNvSpPr>
            <a:spLocks noChangeArrowheads="1"/>
          </p:cNvSpPr>
          <p:nvPr/>
        </p:nvSpPr>
        <p:spPr bwMode="auto">
          <a:xfrm>
            <a:off x="781050" y="3121025"/>
            <a:ext cx="1420813" cy="654050"/>
          </a:xfrm>
          <a:prstGeom prst="rect">
            <a:avLst/>
          </a:prstGeom>
          <a:solidFill>
            <a:schemeClr val="accent1"/>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600"/>
              <a:t>Program </a:t>
            </a:r>
          </a:p>
          <a:p>
            <a:pPr algn="ctr"/>
            <a:r>
              <a:rPr lang="en-US" altLang="en-US" sz="1600"/>
              <a:t>Stack</a:t>
            </a:r>
          </a:p>
        </p:txBody>
      </p:sp>
      <p:sp>
        <p:nvSpPr>
          <p:cNvPr id="67" name="Rectangle 66"/>
          <p:cNvSpPr>
            <a:spLocks noChangeArrowheads="1"/>
          </p:cNvSpPr>
          <p:nvPr/>
        </p:nvSpPr>
        <p:spPr bwMode="auto">
          <a:xfrm>
            <a:off x="2789238" y="558800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10</a:t>
            </a:r>
          </a:p>
        </p:txBody>
      </p:sp>
      <p:cxnSp>
        <p:nvCxnSpPr>
          <p:cNvPr id="77872" name="Straight Arrow Connector 67"/>
          <p:cNvCxnSpPr>
            <a:cxnSpLocks noChangeShapeType="1"/>
          </p:cNvCxnSpPr>
          <p:nvPr/>
        </p:nvCxnSpPr>
        <p:spPr bwMode="auto">
          <a:xfrm>
            <a:off x="3227388" y="1693863"/>
            <a:ext cx="138112" cy="568325"/>
          </a:xfrm>
          <a:prstGeom prst="straightConnector1">
            <a:avLst/>
          </a:prstGeom>
          <a:noFill/>
          <a:ln w="9525">
            <a:solidFill>
              <a:schemeClr val="tx1"/>
            </a:solidFill>
            <a:round/>
            <a:headEnd/>
            <a:tailEnd type="arrow" w="med" len="med"/>
          </a:ln>
        </p:spPr>
      </p:cxnSp>
      <p:sp>
        <p:nvSpPr>
          <p:cNvPr id="77873" name="TextBox 68"/>
          <p:cNvSpPr txBox="1">
            <a:spLocks noChangeArrowheads="1"/>
          </p:cNvSpPr>
          <p:nvPr/>
        </p:nvSpPr>
        <p:spPr bwMode="auto">
          <a:xfrm>
            <a:off x="257492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Interrupt on Level 1</a:t>
            </a:r>
          </a:p>
        </p:txBody>
      </p:sp>
      <p:sp>
        <p:nvSpPr>
          <p:cNvPr id="70" name="Rectangle 69"/>
          <p:cNvSpPr>
            <a:spLocks noChangeArrowheads="1"/>
          </p:cNvSpPr>
          <p:nvPr/>
        </p:nvSpPr>
        <p:spPr bwMode="auto">
          <a:xfrm>
            <a:off x="4500563" y="2225675"/>
            <a:ext cx="1420812" cy="230188"/>
          </a:xfrm>
          <a:prstGeom prst="rect">
            <a:avLst/>
          </a:prstGeom>
          <a:solidFill>
            <a:srgbClr val="FFCC00"/>
          </a:solidFill>
          <a:ln w="9525">
            <a:solidFill>
              <a:srgbClr val="2E2ECB"/>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ISR-LVL1</a:t>
            </a:r>
          </a:p>
        </p:txBody>
      </p:sp>
      <p:sp>
        <p:nvSpPr>
          <p:cNvPr id="76" name="Rectangle 75"/>
          <p:cNvSpPr>
            <a:spLocks noChangeArrowheads="1"/>
          </p:cNvSpPr>
          <p:nvPr/>
        </p:nvSpPr>
        <p:spPr bwMode="auto">
          <a:xfrm>
            <a:off x="779463" y="3775075"/>
            <a:ext cx="1422400"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PC</a:t>
            </a:r>
          </a:p>
        </p:txBody>
      </p:sp>
      <p:sp>
        <p:nvSpPr>
          <p:cNvPr id="77" name="Rectangle 76"/>
          <p:cNvSpPr>
            <a:spLocks noChangeArrowheads="1"/>
          </p:cNvSpPr>
          <p:nvPr/>
        </p:nvSpPr>
        <p:spPr bwMode="auto">
          <a:xfrm>
            <a:off x="781050" y="4005263"/>
            <a:ext cx="1422400" cy="230187"/>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PSR</a:t>
            </a:r>
          </a:p>
        </p:txBody>
      </p:sp>
      <p:sp>
        <p:nvSpPr>
          <p:cNvPr id="78" name="Rectangle 77"/>
          <p:cNvSpPr>
            <a:spLocks noChangeArrowheads="1"/>
          </p:cNvSpPr>
          <p:nvPr/>
        </p:nvSpPr>
        <p:spPr bwMode="auto">
          <a:xfrm>
            <a:off x="781050" y="4235450"/>
            <a:ext cx="1422400"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LR</a:t>
            </a:r>
          </a:p>
        </p:txBody>
      </p:sp>
      <p:sp>
        <p:nvSpPr>
          <p:cNvPr id="79" name="Rectangle 78"/>
          <p:cNvSpPr>
            <a:spLocks noChangeArrowheads="1"/>
          </p:cNvSpPr>
          <p:nvPr/>
        </p:nvSpPr>
        <p:spPr bwMode="auto">
          <a:xfrm>
            <a:off x="785813" y="4468813"/>
            <a:ext cx="1422400" cy="230187"/>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R0-R3, R12</a:t>
            </a:r>
          </a:p>
        </p:txBody>
      </p:sp>
      <p:sp>
        <p:nvSpPr>
          <p:cNvPr id="85" name="Rectangle 84"/>
          <p:cNvSpPr>
            <a:spLocks noChangeArrowheads="1"/>
          </p:cNvSpPr>
          <p:nvPr/>
        </p:nvSpPr>
        <p:spPr bwMode="auto">
          <a:xfrm>
            <a:off x="779463" y="4706938"/>
            <a:ext cx="1422400" cy="530225"/>
          </a:xfrm>
          <a:prstGeom prst="rect">
            <a:avLst/>
          </a:prstGeom>
          <a:solidFill>
            <a:srgbClr val="FFCC00"/>
          </a:solidFill>
          <a:ln w="9525">
            <a:solidFill>
              <a:srgbClr val="2E2ECB"/>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ISR-LVL1</a:t>
            </a:r>
          </a:p>
          <a:p>
            <a:pPr algn="ctr">
              <a:defRPr/>
            </a:pPr>
            <a:r>
              <a:rPr lang="en-US" sz="1400" dirty="0">
                <a:latin typeface="Times New Roman" pitchFamily="18" charset="0"/>
                <a:ea typeface="+mn-ea"/>
              </a:rPr>
              <a:t>Stack</a:t>
            </a:r>
          </a:p>
        </p:txBody>
      </p:sp>
      <p:sp>
        <p:nvSpPr>
          <p:cNvPr id="77880" name="TextBox 70"/>
          <p:cNvSpPr txBox="1">
            <a:spLocks noChangeArrowheads="1"/>
          </p:cNvSpPr>
          <p:nvPr/>
        </p:nvSpPr>
        <p:spPr bwMode="auto">
          <a:xfrm>
            <a:off x="2641600" y="5272088"/>
            <a:ext cx="1401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Base Priority</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3332880" y="4118040"/>
              <a:ext cx="192960" cy="685440"/>
            </p14:xfrm>
          </p:contentPart>
        </mc:Choice>
        <mc:Fallback xmlns="">
          <p:pic>
            <p:nvPicPr>
              <p:cNvPr id="2" name="Ink 1"/>
              <p:cNvPicPr/>
              <p:nvPr/>
            </p:nvPicPr>
            <p:blipFill>
              <a:blip r:embed="rId3"/>
              <a:stretch>
                <a:fillRect/>
              </a:stretch>
            </p:blipFill>
            <p:spPr>
              <a:xfrm>
                <a:off x="3322080" y="4107600"/>
                <a:ext cx="214200" cy="70668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altLang="en-US">
                <a:ea typeface="MS PGothic" charset="-128"/>
              </a:rPr>
              <a:t>Announcements</a:t>
            </a:r>
          </a:p>
        </p:txBody>
      </p:sp>
      <p:sp>
        <p:nvSpPr>
          <p:cNvPr id="60418" name="Content Placeholder 2"/>
          <p:cNvSpPr>
            <a:spLocks noGrp="1"/>
          </p:cNvSpPr>
          <p:nvPr>
            <p:ph idx="1"/>
          </p:nvPr>
        </p:nvSpPr>
        <p:spPr/>
        <p:txBody>
          <a:bodyPr/>
          <a:lstStyle/>
          <a:p>
            <a:r>
              <a:rPr lang="en-US" altLang="en-US">
                <a:ea typeface="MS PGothic" charset="-128"/>
              </a:rPr>
              <a:t>HW3 Posted on web (Due Next Wednesday)</a:t>
            </a:r>
          </a:p>
          <a:p>
            <a:endParaRPr lang="en-US" altLang="en-US">
              <a:ea typeface="MS PGothic" charset="-128"/>
            </a:endParaRPr>
          </a:p>
          <a:p>
            <a:r>
              <a:rPr lang="en-US" altLang="en-US">
                <a:ea typeface="MS PGothic" charset="-128"/>
              </a:rPr>
              <a:t>Project Meeting</a:t>
            </a:r>
          </a:p>
          <a:p>
            <a:pPr lvl="1"/>
            <a:r>
              <a:rPr lang="en-US" altLang="en-US">
                <a:ea typeface="MS PGothic" charset="-128"/>
              </a:rPr>
              <a:t>Monday 10/10 @ 6:30pm</a:t>
            </a:r>
          </a:p>
          <a:p>
            <a:pPr lvl="1"/>
            <a:r>
              <a:rPr lang="en-US" altLang="en-US">
                <a:ea typeface="MS PGothic" charset="-128"/>
              </a:rPr>
              <a:t>1003 EECS</a:t>
            </a:r>
          </a:p>
          <a:p>
            <a:pPr lvl="1"/>
            <a:endParaRPr lang="en-US" altLang="en-US">
              <a:ea typeface="MS PGothic" charset="-128"/>
            </a:endParaRPr>
          </a:p>
          <a:p>
            <a:r>
              <a:rPr lang="en-US" altLang="en-US">
                <a:ea typeface="MS PGothic" charset="-128"/>
              </a:rPr>
              <a:t>Project Description Posted on Website this afternoon</a:t>
            </a:r>
          </a:p>
          <a:p>
            <a:pPr lvl="1"/>
            <a:endParaRPr lang="en-US" altLang="en-US">
              <a:ea typeface="MS PGothic" charset="-128"/>
            </a:endParaRPr>
          </a:p>
        </p:txBody>
      </p:sp>
      <p:sp>
        <p:nvSpPr>
          <p:cNvPr id="604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fld id="{EB0AAA96-8EFF-394C-827D-7E82521D9078}" type="slidenum">
              <a:rPr lang="en-US" altLang="en-US" sz="1600">
                <a:solidFill>
                  <a:schemeClr val="folHlink"/>
                </a:solidFill>
                <a:latin typeface="Trebuchet MS" charset="0"/>
              </a:rPr>
              <a:pPr/>
              <a:t>2</a:t>
            </a:fld>
            <a:endParaRPr lang="en-US" altLang="en-US" sz="1600">
              <a:solidFill>
                <a:schemeClr val="folHlink"/>
              </a:solidFill>
              <a:latin typeface="Trebuchet MS"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altLang="en-US">
                <a:ea typeface="MS PGothic" charset="-128"/>
              </a:rPr>
              <a:t>Tail-Chaining</a:t>
            </a:r>
          </a:p>
        </p:txBody>
      </p:sp>
      <p:sp>
        <p:nvSpPr>
          <p:cNvPr id="788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fld id="{6FDD7F64-963F-134B-AAA3-04C749C8580C}" type="slidenum">
              <a:rPr lang="en-US" altLang="en-US" sz="1600">
                <a:solidFill>
                  <a:schemeClr val="folHlink"/>
                </a:solidFill>
                <a:latin typeface="Trebuchet MS" charset="0"/>
              </a:rPr>
              <a:pPr/>
              <a:t>20</a:t>
            </a:fld>
            <a:endParaRPr lang="en-US" altLang="en-US" sz="1600">
              <a:solidFill>
                <a:schemeClr val="folHlink"/>
              </a:solidFill>
              <a:latin typeface="Trebuchet MS" charset="0"/>
            </a:endParaRPr>
          </a:p>
        </p:txBody>
      </p:sp>
      <p:sp>
        <p:nvSpPr>
          <p:cNvPr id="78851"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Program</a:t>
            </a:r>
          </a:p>
        </p:txBody>
      </p:sp>
      <p:sp>
        <p:nvSpPr>
          <p:cNvPr id="6" name="Rectangle 5"/>
          <p:cNvSpPr>
            <a:spLocks noChangeArrowheads="1"/>
          </p:cNvSpPr>
          <p:nvPr/>
        </p:nvSpPr>
        <p:spPr bwMode="auto">
          <a:xfrm>
            <a:off x="2833688" y="2262188"/>
            <a:ext cx="1395412" cy="212725"/>
          </a:xfrm>
          <a:prstGeom prst="rect">
            <a:avLst/>
          </a:prstGeom>
          <a:gradFill rotWithShape="1">
            <a:gsLst>
              <a:gs pos="0">
                <a:srgbClr val="E1E1FF"/>
              </a:gs>
              <a:gs pos="64999">
                <a:srgbClr val="B6B6FF"/>
              </a:gs>
              <a:gs pos="100000">
                <a:srgbClr val="9595FF"/>
              </a:gs>
            </a:gsLst>
            <a:lin ang="5400000" scaled="1"/>
          </a:gradFill>
          <a:ln w="9525">
            <a:solidFill>
              <a:srgbClr val="2E2ECB"/>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ISR-LVL4</a:t>
            </a:r>
          </a:p>
        </p:txBody>
      </p:sp>
      <p:sp>
        <p:nvSpPr>
          <p:cNvPr id="8" name="Rectangle 7"/>
          <p:cNvSpPr>
            <a:spLocks noChangeArrowheads="1"/>
          </p:cNvSpPr>
          <p:nvPr/>
        </p:nvSpPr>
        <p:spPr bwMode="auto">
          <a:xfrm>
            <a:off x="2212975" y="2036763"/>
            <a:ext cx="630238" cy="231775"/>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Stack</a:t>
            </a:r>
          </a:p>
        </p:txBody>
      </p:sp>
      <p:sp>
        <p:nvSpPr>
          <p:cNvPr id="10" name="Rectangle 9"/>
          <p:cNvSpPr>
            <a:spLocks noChangeArrowheads="1"/>
          </p:cNvSpPr>
          <p:nvPr/>
        </p:nvSpPr>
        <p:spPr bwMode="auto">
          <a:xfrm>
            <a:off x="4264025" y="2036763"/>
            <a:ext cx="236538" cy="225425"/>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endParaRPr lang="en-US" altLang="en-US" sz="1400"/>
          </a:p>
        </p:txBody>
      </p:sp>
      <p:sp>
        <p:nvSpPr>
          <p:cNvPr id="78855" name="Rectangle 10"/>
          <p:cNvSpPr>
            <a:spLocks noChangeArrowheads="1"/>
          </p:cNvSpPr>
          <p:nvPr/>
        </p:nvSpPr>
        <p:spPr bwMode="auto">
          <a:xfrm>
            <a:off x="6569075" y="2201863"/>
            <a:ext cx="922338" cy="236537"/>
          </a:xfrm>
          <a:prstGeom prst="rect">
            <a:avLst/>
          </a:prstGeom>
          <a:solidFill>
            <a:schemeClr val="accent1"/>
          </a:solidFill>
          <a:ln w="9525">
            <a:solidFill>
              <a:schemeClr val="tx1"/>
            </a:solidFill>
            <a:round/>
            <a:headEnd/>
            <a:tailEnd/>
          </a:ln>
        </p:spPr>
        <p:txBody>
          <a:bodyPr lIns="0" tIns="0" rIns="0" bIns="0"/>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Program</a:t>
            </a:r>
          </a:p>
        </p:txBody>
      </p:sp>
      <p:cxnSp>
        <p:nvCxnSpPr>
          <p:cNvPr id="78856"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78857"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Interrupt on Level 4</a:t>
            </a:r>
          </a:p>
        </p:txBody>
      </p:sp>
      <p:sp>
        <p:nvSpPr>
          <p:cNvPr id="78858" name="Rectangle 17"/>
          <p:cNvSpPr>
            <a:spLocks noChangeArrowheads="1"/>
          </p:cNvSpPr>
          <p:nvPr/>
        </p:nvSpPr>
        <p:spPr bwMode="auto">
          <a:xfrm>
            <a:off x="3803650" y="1371600"/>
            <a:ext cx="519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bx lr</a:t>
            </a:r>
          </a:p>
        </p:txBody>
      </p:sp>
      <p:cxnSp>
        <p:nvCxnSpPr>
          <p:cNvPr id="78859" name="Straight Arrow Connector 18"/>
          <p:cNvCxnSpPr>
            <a:cxnSpLocks noChangeShapeType="1"/>
          </p:cNvCxnSpPr>
          <p:nvPr/>
        </p:nvCxnSpPr>
        <p:spPr bwMode="auto">
          <a:xfrm>
            <a:off x="4111625" y="1712913"/>
            <a:ext cx="138113" cy="568325"/>
          </a:xfrm>
          <a:prstGeom prst="straightConnector1">
            <a:avLst/>
          </a:prstGeom>
          <a:noFill/>
          <a:ln w="9525">
            <a:solidFill>
              <a:schemeClr val="tx1"/>
            </a:solidFill>
            <a:round/>
            <a:headEnd/>
            <a:tailEnd type="arrow" w="med" len="med"/>
          </a:ln>
        </p:spPr>
      </p:cxnSp>
      <p:cxnSp>
        <p:nvCxnSpPr>
          <p:cNvPr id="78860"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78861"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Execution Time</a:t>
            </a:r>
          </a:p>
        </p:txBody>
      </p:sp>
      <p:cxnSp>
        <p:nvCxnSpPr>
          <p:cNvPr id="78862"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78863"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HW</a:t>
            </a:r>
          </a:p>
          <a:p>
            <a:r>
              <a:rPr lang="en-US" altLang="en-US" sz="1600"/>
              <a:t>SW</a:t>
            </a:r>
          </a:p>
        </p:txBody>
      </p:sp>
      <p:sp>
        <p:nvSpPr>
          <p:cNvPr id="33" name="Rectangle 32"/>
          <p:cNvSpPr>
            <a:spLocks noChangeArrowheads="1"/>
          </p:cNvSpPr>
          <p:nvPr/>
        </p:nvSpPr>
        <p:spPr bwMode="auto">
          <a:xfrm>
            <a:off x="2789238" y="3910013"/>
            <a:ext cx="1169987" cy="231775"/>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8</a:t>
            </a:r>
          </a:p>
        </p:txBody>
      </p:sp>
      <p:sp>
        <p:nvSpPr>
          <p:cNvPr id="34" name="Rectangle 33"/>
          <p:cNvSpPr>
            <a:spLocks noChangeArrowheads="1"/>
          </p:cNvSpPr>
          <p:nvPr/>
        </p:nvSpPr>
        <p:spPr bwMode="auto">
          <a:xfrm>
            <a:off x="2789238" y="4148138"/>
            <a:ext cx="11699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10</a:t>
            </a:r>
          </a:p>
        </p:txBody>
      </p:sp>
      <p:sp>
        <p:nvSpPr>
          <p:cNvPr id="35" name="Rectangle 34"/>
          <p:cNvSpPr>
            <a:spLocks noChangeArrowheads="1"/>
          </p:cNvSpPr>
          <p:nvPr/>
        </p:nvSpPr>
        <p:spPr bwMode="auto">
          <a:xfrm>
            <a:off x="2789238" y="4378325"/>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5</a:t>
            </a:r>
          </a:p>
        </p:txBody>
      </p:sp>
      <p:sp>
        <p:nvSpPr>
          <p:cNvPr id="36" name="Rectangle 35"/>
          <p:cNvSpPr>
            <a:spLocks noChangeArrowheads="1"/>
          </p:cNvSpPr>
          <p:nvPr/>
        </p:nvSpPr>
        <p:spPr bwMode="auto">
          <a:xfrm>
            <a:off x="2794000" y="4602163"/>
            <a:ext cx="11699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3</a:t>
            </a:r>
          </a:p>
        </p:txBody>
      </p:sp>
      <p:sp>
        <p:nvSpPr>
          <p:cNvPr id="37" name="Rectangle 36"/>
          <p:cNvSpPr>
            <a:spLocks noChangeArrowheads="1"/>
          </p:cNvSpPr>
          <p:nvPr/>
        </p:nvSpPr>
        <p:spPr bwMode="auto">
          <a:xfrm>
            <a:off x="2789238" y="483235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6</a:t>
            </a:r>
          </a:p>
        </p:txBody>
      </p:sp>
      <p:sp>
        <p:nvSpPr>
          <p:cNvPr id="78869" name="TextBox 38"/>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0</a:t>
            </a:r>
          </a:p>
          <a:p>
            <a:r>
              <a:rPr lang="en-US" altLang="en-US" sz="1600"/>
              <a:t>1</a:t>
            </a:r>
          </a:p>
          <a:p>
            <a:r>
              <a:rPr lang="en-US" altLang="en-US" sz="1600"/>
              <a:t>2</a:t>
            </a:r>
          </a:p>
          <a:p>
            <a:r>
              <a:rPr lang="en-US" altLang="en-US" sz="1600"/>
              <a:t>3</a:t>
            </a:r>
          </a:p>
          <a:p>
            <a:r>
              <a:rPr lang="en-US" altLang="en-US" sz="1600"/>
              <a:t>4</a:t>
            </a:r>
          </a:p>
        </p:txBody>
      </p:sp>
      <p:sp>
        <p:nvSpPr>
          <p:cNvPr id="78870" name="TextBox 39"/>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Priority Table</a:t>
            </a:r>
          </a:p>
        </p:txBody>
      </p:sp>
      <p:sp>
        <p:nvSpPr>
          <p:cNvPr id="41" name="Rectangle 40"/>
          <p:cNvSpPr>
            <a:spLocks noChangeArrowheads="1"/>
          </p:cNvSpPr>
          <p:nvPr/>
        </p:nvSpPr>
        <p:spPr bwMode="auto">
          <a:xfrm>
            <a:off x="431165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2" name="Rectangle 41"/>
          <p:cNvSpPr>
            <a:spLocks noChangeArrowheads="1"/>
          </p:cNvSpPr>
          <p:nvPr/>
        </p:nvSpPr>
        <p:spPr bwMode="auto">
          <a:xfrm>
            <a:off x="457993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3" name="Rectangle 42"/>
          <p:cNvSpPr>
            <a:spLocks noChangeArrowheads="1"/>
          </p:cNvSpPr>
          <p:nvPr/>
        </p:nvSpPr>
        <p:spPr bwMode="auto">
          <a:xfrm>
            <a:off x="4849813" y="3913188"/>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4" name="Rectangle 43"/>
          <p:cNvSpPr>
            <a:spLocks noChangeArrowheads="1"/>
          </p:cNvSpPr>
          <p:nvPr/>
        </p:nvSpPr>
        <p:spPr bwMode="auto">
          <a:xfrm>
            <a:off x="511810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5" name="Rectangle 44"/>
          <p:cNvSpPr>
            <a:spLocks noChangeArrowheads="1"/>
          </p:cNvSpPr>
          <p:nvPr/>
        </p:nvSpPr>
        <p:spPr bwMode="auto">
          <a:xfrm>
            <a:off x="538638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78876"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78877"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78878"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Pending</a:t>
            </a:r>
          </a:p>
        </p:txBody>
      </p:sp>
      <p:sp>
        <p:nvSpPr>
          <p:cNvPr id="49" name="Rectangle 48"/>
          <p:cNvSpPr>
            <a:spLocks noChangeArrowheads="1"/>
          </p:cNvSpPr>
          <p:nvPr/>
        </p:nvSpPr>
        <p:spPr bwMode="auto">
          <a:xfrm>
            <a:off x="434340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0" name="Rectangle 49"/>
          <p:cNvSpPr>
            <a:spLocks noChangeArrowheads="1"/>
          </p:cNvSpPr>
          <p:nvPr/>
        </p:nvSpPr>
        <p:spPr bwMode="auto">
          <a:xfrm>
            <a:off x="461327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1" name="Rectangle 50"/>
          <p:cNvSpPr>
            <a:spLocks noChangeArrowheads="1"/>
          </p:cNvSpPr>
          <p:nvPr/>
        </p:nvSpPr>
        <p:spPr bwMode="auto">
          <a:xfrm>
            <a:off x="4881563" y="561816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2" name="Rectangle 51"/>
          <p:cNvSpPr>
            <a:spLocks noChangeArrowheads="1"/>
          </p:cNvSpPr>
          <p:nvPr/>
        </p:nvSpPr>
        <p:spPr bwMode="auto">
          <a:xfrm>
            <a:off x="514985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3" name="Rectangle 52"/>
          <p:cNvSpPr>
            <a:spLocks noChangeArrowheads="1"/>
          </p:cNvSpPr>
          <p:nvPr/>
        </p:nvSpPr>
        <p:spPr bwMode="auto">
          <a:xfrm>
            <a:off x="541972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78884"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78885"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78886"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Active</a:t>
            </a:r>
          </a:p>
        </p:txBody>
      </p:sp>
      <p:sp>
        <p:nvSpPr>
          <p:cNvPr id="57" name="Rectangle 56"/>
          <p:cNvSpPr>
            <a:spLocks noChangeArrowheads="1"/>
          </p:cNvSpPr>
          <p:nvPr/>
        </p:nvSpPr>
        <p:spPr bwMode="auto">
          <a:xfrm>
            <a:off x="434340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8" name="Rectangle 57"/>
          <p:cNvSpPr>
            <a:spLocks noChangeArrowheads="1"/>
          </p:cNvSpPr>
          <p:nvPr/>
        </p:nvSpPr>
        <p:spPr bwMode="auto">
          <a:xfrm>
            <a:off x="461327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9" name="Rectangle 58"/>
          <p:cNvSpPr>
            <a:spLocks noChangeArrowheads="1"/>
          </p:cNvSpPr>
          <p:nvPr/>
        </p:nvSpPr>
        <p:spPr bwMode="auto">
          <a:xfrm>
            <a:off x="4881563" y="477361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0" name="Rectangle 59"/>
          <p:cNvSpPr>
            <a:spLocks noChangeArrowheads="1"/>
          </p:cNvSpPr>
          <p:nvPr/>
        </p:nvSpPr>
        <p:spPr bwMode="auto">
          <a:xfrm>
            <a:off x="514985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1" name="Rectangle 60"/>
          <p:cNvSpPr>
            <a:spLocks noChangeArrowheads="1"/>
          </p:cNvSpPr>
          <p:nvPr/>
        </p:nvSpPr>
        <p:spPr bwMode="auto">
          <a:xfrm>
            <a:off x="541972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78892"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78893"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78894"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Enabled</a:t>
            </a:r>
          </a:p>
        </p:txBody>
      </p:sp>
      <p:sp>
        <p:nvSpPr>
          <p:cNvPr id="78895" name="Rectangle 64"/>
          <p:cNvSpPr>
            <a:spLocks noChangeArrowheads="1"/>
          </p:cNvSpPr>
          <p:nvPr/>
        </p:nvSpPr>
        <p:spPr bwMode="auto">
          <a:xfrm>
            <a:off x="781050" y="3121025"/>
            <a:ext cx="1420813" cy="654050"/>
          </a:xfrm>
          <a:prstGeom prst="rect">
            <a:avLst/>
          </a:prstGeom>
          <a:solidFill>
            <a:schemeClr val="accent1"/>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600"/>
              <a:t>Program </a:t>
            </a:r>
          </a:p>
          <a:p>
            <a:pPr algn="ctr"/>
            <a:r>
              <a:rPr lang="en-US" altLang="en-US" sz="1600"/>
              <a:t>Stack</a:t>
            </a:r>
          </a:p>
        </p:txBody>
      </p:sp>
      <p:sp>
        <p:nvSpPr>
          <p:cNvPr id="67" name="Rectangle 66"/>
          <p:cNvSpPr>
            <a:spLocks noChangeArrowheads="1"/>
          </p:cNvSpPr>
          <p:nvPr/>
        </p:nvSpPr>
        <p:spPr bwMode="auto">
          <a:xfrm>
            <a:off x="2789238" y="558800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256</a:t>
            </a:r>
          </a:p>
        </p:txBody>
      </p:sp>
      <p:cxnSp>
        <p:nvCxnSpPr>
          <p:cNvPr id="78897" name="Straight Arrow Connector 67"/>
          <p:cNvCxnSpPr>
            <a:cxnSpLocks noChangeShapeType="1"/>
          </p:cNvCxnSpPr>
          <p:nvPr/>
        </p:nvCxnSpPr>
        <p:spPr bwMode="auto">
          <a:xfrm>
            <a:off x="3227388" y="1693863"/>
            <a:ext cx="138112" cy="568325"/>
          </a:xfrm>
          <a:prstGeom prst="straightConnector1">
            <a:avLst/>
          </a:prstGeom>
          <a:noFill/>
          <a:ln w="9525">
            <a:solidFill>
              <a:schemeClr val="tx1"/>
            </a:solidFill>
            <a:round/>
            <a:headEnd/>
            <a:tailEnd type="arrow" w="med" len="med"/>
          </a:ln>
        </p:spPr>
      </p:cxnSp>
      <p:sp>
        <p:nvSpPr>
          <p:cNvPr id="78898" name="TextBox 68"/>
          <p:cNvSpPr txBox="1">
            <a:spLocks noChangeArrowheads="1"/>
          </p:cNvSpPr>
          <p:nvPr/>
        </p:nvSpPr>
        <p:spPr bwMode="auto">
          <a:xfrm>
            <a:off x="257492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Interrupt on Level 1</a:t>
            </a:r>
          </a:p>
        </p:txBody>
      </p:sp>
      <p:sp>
        <p:nvSpPr>
          <p:cNvPr id="70" name="Rectangle 69"/>
          <p:cNvSpPr>
            <a:spLocks noChangeArrowheads="1"/>
          </p:cNvSpPr>
          <p:nvPr/>
        </p:nvSpPr>
        <p:spPr bwMode="auto">
          <a:xfrm>
            <a:off x="4500563" y="2225675"/>
            <a:ext cx="1420812" cy="230188"/>
          </a:xfrm>
          <a:prstGeom prst="rect">
            <a:avLst/>
          </a:prstGeom>
          <a:solidFill>
            <a:srgbClr val="FFCC00"/>
          </a:solidFill>
          <a:ln w="9525">
            <a:solidFill>
              <a:srgbClr val="2E2ECB"/>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ISR-LVL1</a:t>
            </a:r>
          </a:p>
        </p:txBody>
      </p:sp>
      <p:sp>
        <p:nvSpPr>
          <p:cNvPr id="73" name="Rectangle 72"/>
          <p:cNvSpPr>
            <a:spLocks noChangeArrowheads="1"/>
          </p:cNvSpPr>
          <p:nvPr/>
        </p:nvSpPr>
        <p:spPr bwMode="auto">
          <a:xfrm>
            <a:off x="5932488" y="1982788"/>
            <a:ext cx="630237" cy="230187"/>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err="1">
                <a:latin typeface="Times New Roman" pitchFamily="18" charset="0"/>
                <a:ea typeface="+mn-ea"/>
              </a:rPr>
              <a:t>Unstack</a:t>
            </a:r>
            <a:endParaRPr lang="en-US" sz="1400" dirty="0">
              <a:latin typeface="Times New Roman" pitchFamily="18" charset="0"/>
              <a:ea typeface="+mn-ea"/>
            </a:endParaRPr>
          </a:p>
        </p:txBody>
      </p:sp>
      <p:sp>
        <p:nvSpPr>
          <p:cNvPr id="78901" name="Rectangle 73"/>
          <p:cNvSpPr>
            <a:spLocks noChangeArrowheads="1"/>
          </p:cNvSpPr>
          <p:nvPr/>
        </p:nvSpPr>
        <p:spPr bwMode="auto">
          <a:xfrm>
            <a:off x="5472113" y="1316038"/>
            <a:ext cx="51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bx lr</a:t>
            </a:r>
          </a:p>
        </p:txBody>
      </p:sp>
      <p:cxnSp>
        <p:nvCxnSpPr>
          <p:cNvPr id="78902" name="Straight Arrow Connector 74"/>
          <p:cNvCxnSpPr>
            <a:cxnSpLocks noChangeShapeType="1"/>
          </p:cNvCxnSpPr>
          <p:nvPr/>
        </p:nvCxnSpPr>
        <p:spPr bwMode="auto">
          <a:xfrm>
            <a:off x="5780088" y="1657350"/>
            <a:ext cx="138112" cy="568325"/>
          </a:xfrm>
          <a:prstGeom prst="straightConnector1">
            <a:avLst/>
          </a:prstGeom>
          <a:noFill/>
          <a:ln w="9525">
            <a:solidFill>
              <a:schemeClr val="tx1"/>
            </a:solidFill>
            <a:round/>
            <a:headEnd/>
            <a:tailEnd type="arrow" w="med" len="med"/>
          </a:ln>
        </p:spPr>
      </p:cxnSp>
      <p:sp>
        <p:nvSpPr>
          <p:cNvPr id="78903" name="TextBox 70"/>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Base Priority</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2148840" y="1477080"/>
              <a:ext cx="864000" cy="953280"/>
            </p14:xfrm>
          </p:contentPart>
        </mc:Choice>
        <mc:Fallback xmlns="">
          <p:pic>
            <p:nvPicPr>
              <p:cNvPr id="2" name="Ink 1"/>
              <p:cNvPicPr/>
              <p:nvPr/>
            </p:nvPicPr>
            <p:blipFill>
              <a:blip r:embed="rId3"/>
              <a:stretch>
                <a:fillRect/>
              </a:stretch>
            </p:blipFill>
            <p:spPr>
              <a:xfrm>
                <a:off x="2138040" y="1466280"/>
                <a:ext cx="885600" cy="97488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altLang="en-US">
                <a:ea typeface="MS PGothic" charset="-128"/>
              </a:rPr>
              <a:t>Late Arrival</a:t>
            </a:r>
          </a:p>
        </p:txBody>
      </p:sp>
      <p:sp>
        <p:nvSpPr>
          <p:cNvPr id="79874" name="Content Placeholder 2"/>
          <p:cNvSpPr>
            <a:spLocks noGrp="1"/>
          </p:cNvSpPr>
          <p:nvPr>
            <p:ph idx="1"/>
          </p:nvPr>
        </p:nvSpPr>
        <p:spPr/>
        <p:txBody>
          <a:bodyPr/>
          <a:lstStyle/>
          <a:p>
            <a:r>
              <a:rPr lang="en-US" altLang="en-US">
                <a:ea typeface="MS PGothic" charset="-128"/>
              </a:rPr>
              <a:t>Late arrivals (ok, so this is actually on entry)</a:t>
            </a:r>
          </a:p>
          <a:p>
            <a:pPr lvl="1"/>
            <a:r>
              <a:rPr lang="en-US" altLang="en-US">
                <a:ea typeface="MS PGothic" charset="-128"/>
              </a:rPr>
              <a:t>When one exception occurs and stacking commences</a:t>
            </a:r>
          </a:p>
          <a:p>
            <a:pPr lvl="1"/>
            <a:r>
              <a:rPr lang="en-US" altLang="en-US">
                <a:ea typeface="MS PGothic" charset="-128"/>
              </a:rPr>
              <a:t>Then another exception occurs before stacking completes</a:t>
            </a:r>
          </a:p>
          <a:p>
            <a:pPr lvl="1"/>
            <a:r>
              <a:rPr lang="en-US" altLang="en-US">
                <a:ea typeface="MS PGothic" charset="-128"/>
              </a:rPr>
              <a:t>And second exception of higher preempt priority arrives</a:t>
            </a:r>
          </a:p>
          <a:p>
            <a:pPr lvl="1"/>
            <a:r>
              <a:rPr lang="en-US" altLang="en-US">
                <a:ea typeface="MS PGothic" charset="-128"/>
              </a:rPr>
              <a:t>The later exception will be processed first</a:t>
            </a:r>
          </a:p>
          <a:p>
            <a:endParaRPr lang="en-US" altLang="en-US">
              <a:ea typeface="MS PGothic" charset="-128"/>
            </a:endParaRPr>
          </a:p>
        </p:txBody>
      </p:sp>
      <p:sp>
        <p:nvSpPr>
          <p:cNvPr id="798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fld id="{DFEE63A9-0B94-3540-8CED-AA4A107B852A}" type="slidenum">
              <a:rPr lang="en-US" altLang="en-US" sz="1600">
                <a:solidFill>
                  <a:schemeClr val="folHlink"/>
                </a:solidFill>
                <a:latin typeface="Trebuchet MS" charset="0"/>
              </a:rPr>
              <a:pPr/>
              <a:t>21</a:t>
            </a:fld>
            <a:endParaRPr lang="en-US" altLang="en-US" sz="1600">
              <a:solidFill>
                <a:schemeClr val="folHlink"/>
              </a:solidFill>
              <a:latin typeface="Trebuchet MS"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US" altLang="en-US">
                <a:ea typeface="MS PGothic" charset="-128"/>
              </a:rPr>
              <a:t>Late Arrival</a:t>
            </a:r>
          </a:p>
        </p:txBody>
      </p:sp>
      <p:sp>
        <p:nvSpPr>
          <p:cNvPr id="808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fld id="{EA780CB9-A426-BB44-B9CC-543560107426}" type="slidenum">
              <a:rPr lang="en-US" altLang="en-US" sz="1600">
                <a:solidFill>
                  <a:schemeClr val="folHlink"/>
                </a:solidFill>
                <a:latin typeface="Trebuchet MS" charset="0"/>
              </a:rPr>
              <a:pPr/>
              <a:t>22</a:t>
            </a:fld>
            <a:endParaRPr lang="en-US" altLang="en-US" sz="1600">
              <a:solidFill>
                <a:schemeClr val="folHlink"/>
              </a:solidFill>
              <a:latin typeface="Trebuchet MS" charset="0"/>
            </a:endParaRPr>
          </a:p>
        </p:txBody>
      </p:sp>
      <p:sp>
        <p:nvSpPr>
          <p:cNvPr id="80899"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Program</a:t>
            </a:r>
          </a:p>
        </p:txBody>
      </p:sp>
      <p:sp>
        <p:nvSpPr>
          <p:cNvPr id="8" name="Rectangle 7"/>
          <p:cNvSpPr>
            <a:spLocks noChangeArrowheads="1"/>
          </p:cNvSpPr>
          <p:nvPr/>
        </p:nvSpPr>
        <p:spPr bwMode="auto">
          <a:xfrm>
            <a:off x="2212975" y="2036763"/>
            <a:ext cx="630238" cy="231775"/>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Stack</a:t>
            </a:r>
          </a:p>
        </p:txBody>
      </p:sp>
      <p:cxnSp>
        <p:nvCxnSpPr>
          <p:cNvPr id="80901"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80902"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Interrupt on Level 4</a:t>
            </a:r>
          </a:p>
        </p:txBody>
      </p:sp>
      <p:cxnSp>
        <p:nvCxnSpPr>
          <p:cNvPr id="80903"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80904"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Execution Time</a:t>
            </a:r>
          </a:p>
        </p:txBody>
      </p:sp>
      <p:cxnSp>
        <p:nvCxnSpPr>
          <p:cNvPr id="80905"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80906"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HW</a:t>
            </a:r>
          </a:p>
          <a:p>
            <a:r>
              <a:rPr lang="en-US" altLang="en-US" sz="1600"/>
              <a:t>SW</a:t>
            </a:r>
          </a:p>
        </p:txBody>
      </p:sp>
      <p:sp>
        <p:nvSpPr>
          <p:cNvPr id="33" name="Rectangle 32"/>
          <p:cNvSpPr>
            <a:spLocks noChangeArrowheads="1"/>
          </p:cNvSpPr>
          <p:nvPr/>
        </p:nvSpPr>
        <p:spPr bwMode="auto">
          <a:xfrm>
            <a:off x="2789238" y="3910013"/>
            <a:ext cx="1169987" cy="231775"/>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8</a:t>
            </a:r>
          </a:p>
        </p:txBody>
      </p:sp>
      <p:sp>
        <p:nvSpPr>
          <p:cNvPr id="34" name="Rectangle 33"/>
          <p:cNvSpPr>
            <a:spLocks noChangeArrowheads="1"/>
          </p:cNvSpPr>
          <p:nvPr/>
        </p:nvSpPr>
        <p:spPr bwMode="auto">
          <a:xfrm>
            <a:off x="2789238" y="4148138"/>
            <a:ext cx="11699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10</a:t>
            </a:r>
          </a:p>
        </p:txBody>
      </p:sp>
      <p:sp>
        <p:nvSpPr>
          <p:cNvPr id="35" name="Rectangle 34"/>
          <p:cNvSpPr>
            <a:spLocks noChangeArrowheads="1"/>
          </p:cNvSpPr>
          <p:nvPr/>
        </p:nvSpPr>
        <p:spPr bwMode="auto">
          <a:xfrm>
            <a:off x="2789238" y="4378325"/>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5</a:t>
            </a:r>
          </a:p>
        </p:txBody>
      </p:sp>
      <p:sp>
        <p:nvSpPr>
          <p:cNvPr id="36" name="Rectangle 35"/>
          <p:cNvSpPr>
            <a:spLocks noChangeArrowheads="1"/>
          </p:cNvSpPr>
          <p:nvPr/>
        </p:nvSpPr>
        <p:spPr bwMode="auto">
          <a:xfrm>
            <a:off x="2794000" y="4602163"/>
            <a:ext cx="11699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3</a:t>
            </a:r>
          </a:p>
        </p:txBody>
      </p:sp>
      <p:sp>
        <p:nvSpPr>
          <p:cNvPr id="37" name="Rectangle 36"/>
          <p:cNvSpPr>
            <a:spLocks noChangeArrowheads="1"/>
          </p:cNvSpPr>
          <p:nvPr/>
        </p:nvSpPr>
        <p:spPr bwMode="auto">
          <a:xfrm>
            <a:off x="2789238" y="483235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6</a:t>
            </a:r>
          </a:p>
        </p:txBody>
      </p:sp>
      <p:sp>
        <p:nvSpPr>
          <p:cNvPr id="80912" name="TextBox 38"/>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0</a:t>
            </a:r>
          </a:p>
          <a:p>
            <a:r>
              <a:rPr lang="en-US" altLang="en-US" sz="1600"/>
              <a:t>1</a:t>
            </a:r>
          </a:p>
          <a:p>
            <a:r>
              <a:rPr lang="en-US" altLang="en-US" sz="1600"/>
              <a:t>2</a:t>
            </a:r>
          </a:p>
          <a:p>
            <a:r>
              <a:rPr lang="en-US" altLang="en-US" sz="1600"/>
              <a:t>3</a:t>
            </a:r>
          </a:p>
          <a:p>
            <a:r>
              <a:rPr lang="en-US" altLang="en-US" sz="1600"/>
              <a:t>4</a:t>
            </a:r>
          </a:p>
        </p:txBody>
      </p:sp>
      <p:sp>
        <p:nvSpPr>
          <p:cNvPr id="80913" name="TextBox 39"/>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Priority Table</a:t>
            </a:r>
          </a:p>
        </p:txBody>
      </p:sp>
      <p:sp>
        <p:nvSpPr>
          <p:cNvPr id="41" name="Rectangle 40"/>
          <p:cNvSpPr>
            <a:spLocks noChangeArrowheads="1"/>
          </p:cNvSpPr>
          <p:nvPr/>
        </p:nvSpPr>
        <p:spPr bwMode="auto">
          <a:xfrm>
            <a:off x="431165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42" name="Rectangle 41"/>
          <p:cNvSpPr>
            <a:spLocks noChangeArrowheads="1"/>
          </p:cNvSpPr>
          <p:nvPr/>
        </p:nvSpPr>
        <p:spPr bwMode="auto">
          <a:xfrm>
            <a:off x="457993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43" name="Rectangle 42"/>
          <p:cNvSpPr>
            <a:spLocks noChangeArrowheads="1"/>
          </p:cNvSpPr>
          <p:nvPr/>
        </p:nvSpPr>
        <p:spPr bwMode="auto">
          <a:xfrm>
            <a:off x="4849813" y="3913188"/>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4" name="Rectangle 43"/>
          <p:cNvSpPr>
            <a:spLocks noChangeArrowheads="1"/>
          </p:cNvSpPr>
          <p:nvPr/>
        </p:nvSpPr>
        <p:spPr bwMode="auto">
          <a:xfrm>
            <a:off x="511810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5" name="Rectangle 44"/>
          <p:cNvSpPr>
            <a:spLocks noChangeArrowheads="1"/>
          </p:cNvSpPr>
          <p:nvPr/>
        </p:nvSpPr>
        <p:spPr bwMode="auto">
          <a:xfrm>
            <a:off x="538638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80919"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80920"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80921"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Pending</a:t>
            </a:r>
          </a:p>
        </p:txBody>
      </p:sp>
      <p:sp>
        <p:nvSpPr>
          <p:cNvPr id="49" name="Rectangle 48"/>
          <p:cNvSpPr>
            <a:spLocks noChangeArrowheads="1"/>
          </p:cNvSpPr>
          <p:nvPr/>
        </p:nvSpPr>
        <p:spPr bwMode="auto">
          <a:xfrm>
            <a:off x="434340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0" name="Rectangle 49"/>
          <p:cNvSpPr>
            <a:spLocks noChangeArrowheads="1"/>
          </p:cNvSpPr>
          <p:nvPr/>
        </p:nvSpPr>
        <p:spPr bwMode="auto">
          <a:xfrm>
            <a:off x="461327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1" name="Rectangle 50"/>
          <p:cNvSpPr>
            <a:spLocks noChangeArrowheads="1"/>
          </p:cNvSpPr>
          <p:nvPr/>
        </p:nvSpPr>
        <p:spPr bwMode="auto">
          <a:xfrm>
            <a:off x="4881563" y="561816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2" name="Rectangle 51"/>
          <p:cNvSpPr>
            <a:spLocks noChangeArrowheads="1"/>
          </p:cNvSpPr>
          <p:nvPr/>
        </p:nvSpPr>
        <p:spPr bwMode="auto">
          <a:xfrm>
            <a:off x="514985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3" name="Rectangle 52"/>
          <p:cNvSpPr>
            <a:spLocks noChangeArrowheads="1"/>
          </p:cNvSpPr>
          <p:nvPr/>
        </p:nvSpPr>
        <p:spPr bwMode="auto">
          <a:xfrm>
            <a:off x="541972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80927"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80928"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80929"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Active</a:t>
            </a:r>
          </a:p>
        </p:txBody>
      </p:sp>
      <p:sp>
        <p:nvSpPr>
          <p:cNvPr id="57" name="Rectangle 56"/>
          <p:cNvSpPr>
            <a:spLocks noChangeArrowheads="1"/>
          </p:cNvSpPr>
          <p:nvPr/>
        </p:nvSpPr>
        <p:spPr bwMode="auto">
          <a:xfrm>
            <a:off x="434340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8" name="Rectangle 57"/>
          <p:cNvSpPr>
            <a:spLocks noChangeArrowheads="1"/>
          </p:cNvSpPr>
          <p:nvPr/>
        </p:nvSpPr>
        <p:spPr bwMode="auto">
          <a:xfrm>
            <a:off x="461327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9" name="Rectangle 58"/>
          <p:cNvSpPr>
            <a:spLocks noChangeArrowheads="1"/>
          </p:cNvSpPr>
          <p:nvPr/>
        </p:nvSpPr>
        <p:spPr bwMode="auto">
          <a:xfrm>
            <a:off x="4881563" y="477361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0" name="Rectangle 59"/>
          <p:cNvSpPr>
            <a:spLocks noChangeArrowheads="1"/>
          </p:cNvSpPr>
          <p:nvPr/>
        </p:nvSpPr>
        <p:spPr bwMode="auto">
          <a:xfrm>
            <a:off x="514985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1" name="Rectangle 60"/>
          <p:cNvSpPr>
            <a:spLocks noChangeArrowheads="1"/>
          </p:cNvSpPr>
          <p:nvPr/>
        </p:nvSpPr>
        <p:spPr bwMode="auto">
          <a:xfrm>
            <a:off x="541972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80935"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80936"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80937"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Enabled</a:t>
            </a:r>
          </a:p>
        </p:txBody>
      </p:sp>
      <p:sp>
        <p:nvSpPr>
          <p:cNvPr id="80938" name="Rectangle 64"/>
          <p:cNvSpPr>
            <a:spLocks noChangeArrowheads="1"/>
          </p:cNvSpPr>
          <p:nvPr/>
        </p:nvSpPr>
        <p:spPr bwMode="auto">
          <a:xfrm>
            <a:off x="781050" y="3121025"/>
            <a:ext cx="1420813" cy="654050"/>
          </a:xfrm>
          <a:prstGeom prst="rect">
            <a:avLst/>
          </a:prstGeom>
          <a:solidFill>
            <a:schemeClr val="accent1"/>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600"/>
              <a:t>Program </a:t>
            </a:r>
          </a:p>
          <a:p>
            <a:pPr algn="ctr"/>
            <a:r>
              <a:rPr lang="en-US" altLang="en-US" sz="1600"/>
              <a:t>Stack</a:t>
            </a:r>
          </a:p>
        </p:txBody>
      </p:sp>
      <p:sp>
        <p:nvSpPr>
          <p:cNvPr id="67" name="Rectangle 66"/>
          <p:cNvSpPr>
            <a:spLocks noChangeArrowheads="1"/>
          </p:cNvSpPr>
          <p:nvPr/>
        </p:nvSpPr>
        <p:spPr bwMode="auto">
          <a:xfrm>
            <a:off x="2789238" y="558800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256</a:t>
            </a:r>
          </a:p>
        </p:txBody>
      </p:sp>
      <p:cxnSp>
        <p:nvCxnSpPr>
          <p:cNvPr id="80940" name="Straight Arrow Connector 67"/>
          <p:cNvCxnSpPr>
            <a:cxnSpLocks noChangeShapeType="1"/>
            <a:endCxn id="8" idx="0"/>
          </p:cNvCxnSpPr>
          <p:nvPr/>
        </p:nvCxnSpPr>
        <p:spPr bwMode="auto">
          <a:xfrm flipH="1">
            <a:off x="2527300" y="1693863"/>
            <a:ext cx="700088" cy="342900"/>
          </a:xfrm>
          <a:prstGeom prst="straightConnector1">
            <a:avLst/>
          </a:prstGeom>
          <a:noFill/>
          <a:ln w="9525">
            <a:solidFill>
              <a:schemeClr val="tx1"/>
            </a:solidFill>
            <a:round/>
            <a:headEnd/>
            <a:tailEnd type="arrow" w="med" len="med"/>
          </a:ln>
        </p:spPr>
      </p:cxnSp>
      <p:sp>
        <p:nvSpPr>
          <p:cNvPr id="80941" name="TextBox 68"/>
          <p:cNvSpPr txBox="1">
            <a:spLocks noChangeArrowheads="1"/>
          </p:cNvSpPr>
          <p:nvPr/>
        </p:nvSpPr>
        <p:spPr bwMode="auto">
          <a:xfrm>
            <a:off x="257492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Interrupt on Level 3</a:t>
            </a:r>
          </a:p>
        </p:txBody>
      </p:sp>
      <p:sp>
        <p:nvSpPr>
          <p:cNvPr id="76" name="Rectangle 75"/>
          <p:cNvSpPr>
            <a:spLocks noChangeArrowheads="1"/>
          </p:cNvSpPr>
          <p:nvPr/>
        </p:nvSpPr>
        <p:spPr bwMode="auto">
          <a:xfrm>
            <a:off x="779463" y="3775075"/>
            <a:ext cx="1422400"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PC</a:t>
            </a:r>
          </a:p>
        </p:txBody>
      </p:sp>
      <p:sp>
        <p:nvSpPr>
          <p:cNvPr id="77" name="Rectangle 76"/>
          <p:cNvSpPr>
            <a:spLocks noChangeArrowheads="1"/>
          </p:cNvSpPr>
          <p:nvPr/>
        </p:nvSpPr>
        <p:spPr bwMode="auto">
          <a:xfrm>
            <a:off x="781050" y="4005263"/>
            <a:ext cx="1422400" cy="230187"/>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PSR</a:t>
            </a:r>
          </a:p>
        </p:txBody>
      </p:sp>
      <p:sp>
        <p:nvSpPr>
          <p:cNvPr id="78" name="Rectangle 77"/>
          <p:cNvSpPr>
            <a:spLocks noChangeArrowheads="1"/>
          </p:cNvSpPr>
          <p:nvPr/>
        </p:nvSpPr>
        <p:spPr bwMode="auto">
          <a:xfrm>
            <a:off x="781050" y="4235450"/>
            <a:ext cx="1422400"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LR</a:t>
            </a:r>
          </a:p>
        </p:txBody>
      </p:sp>
      <p:sp>
        <p:nvSpPr>
          <p:cNvPr id="79" name="Rectangle 78"/>
          <p:cNvSpPr>
            <a:spLocks noChangeArrowheads="1"/>
          </p:cNvSpPr>
          <p:nvPr/>
        </p:nvSpPr>
        <p:spPr bwMode="auto">
          <a:xfrm>
            <a:off x="785813" y="4468813"/>
            <a:ext cx="1422400" cy="230187"/>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R0-R3, R12</a:t>
            </a:r>
          </a:p>
        </p:txBody>
      </p:sp>
      <p:sp>
        <p:nvSpPr>
          <p:cNvPr id="80946" name="Rounded Rectangle 70"/>
          <p:cNvSpPr>
            <a:spLocks noChangeArrowheads="1"/>
          </p:cNvSpPr>
          <p:nvPr/>
        </p:nvSpPr>
        <p:spPr bwMode="auto">
          <a:xfrm>
            <a:off x="4478338" y="696913"/>
            <a:ext cx="2667000" cy="1733550"/>
          </a:xfrm>
          <a:prstGeom prst="roundRect">
            <a:avLst>
              <a:gd name="adj" fmla="val 16667"/>
            </a:avLst>
          </a:prstGeom>
          <a:solidFill>
            <a:srgbClr val="FF9900"/>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2400"/>
              <a:t>Once stacking complete, find vector for highest priority pending</a:t>
            </a:r>
          </a:p>
        </p:txBody>
      </p:sp>
      <p:sp>
        <p:nvSpPr>
          <p:cNvPr id="80947" name="TextBox 71"/>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Base Priority</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2150640" y="1897920"/>
              <a:ext cx="1719720" cy="3061800"/>
            </p14:xfrm>
          </p:contentPart>
        </mc:Choice>
        <mc:Fallback xmlns="">
          <p:pic>
            <p:nvPicPr>
              <p:cNvPr id="2" name="Ink 1"/>
              <p:cNvPicPr/>
              <p:nvPr/>
            </p:nvPicPr>
            <p:blipFill>
              <a:blip r:embed="rId3"/>
              <a:stretch>
                <a:fillRect/>
              </a:stretch>
            </p:blipFill>
            <p:spPr>
              <a:xfrm>
                <a:off x="2140200" y="1887120"/>
                <a:ext cx="1741320" cy="308304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US" altLang="en-US">
                <a:ea typeface="MS PGothic" charset="-128"/>
              </a:rPr>
              <a:t>Late Arrival</a:t>
            </a:r>
          </a:p>
        </p:txBody>
      </p:sp>
      <p:sp>
        <p:nvSpPr>
          <p:cNvPr id="819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fld id="{E1840B96-8C08-A746-91E2-B5182CB40ED6}" type="slidenum">
              <a:rPr lang="en-US" altLang="en-US" sz="1600">
                <a:solidFill>
                  <a:schemeClr val="folHlink"/>
                </a:solidFill>
                <a:latin typeface="Trebuchet MS" charset="0"/>
              </a:rPr>
              <a:pPr/>
              <a:t>23</a:t>
            </a:fld>
            <a:endParaRPr lang="en-US" altLang="en-US" sz="1600">
              <a:solidFill>
                <a:schemeClr val="folHlink"/>
              </a:solidFill>
              <a:latin typeface="Trebuchet MS" charset="0"/>
            </a:endParaRPr>
          </a:p>
        </p:txBody>
      </p:sp>
      <p:sp>
        <p:nvSpPr>
          <p:cNvPr id="81923"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Program</a:t>
            </a:r>
          </a:p>
        </p:txBody>
      </p:sp>
      <p:sp>
        <p:nvSpPr>
          <p:cNvPr id="8" name="Rectangle 7"/>
          <p:cNvSpPr>
            <a:spLocks noChangeArrowheads="1"/>
          </p:cNvSpPr>
          <p:nvPr/>
        </p:nvSpPr>
        <p:spPr bwMode="auto">
          <a:xfrm>
            <a:off x="2212975" y="2036763"/>
            <a:ext cx="630238" cy="231775"/>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Stack</a:t>
            </a:r>
          </a:p>
        </p:txBody>
      </p:sp>
      <p:cxnSp>
        <p:nvCxnSpPr>
          <p:cNvPr id="81925"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81926"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Interrupt on Level 4</a:t>
            </a:r>
          </a:p>
        </p:txBody>
      </p:sp>
      <p:sp>
        <p:nvSpPr>
          <p:cNvPr id="81927" name="Rectangle 17"/>
          <p:cNvSpPr>
            <a:spLocks noChangeArrowheads="1"/>
          </p:cNvSpPr>
          <p:nvPr/>
        </p:nvSpPr>
        <p:spPr bwMode="auto">
          <a:xfrm>
            <a:off x="3803650" y="1371600"/>
            <a:ext cx="519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bx lr</a:t>
            </a:r>
          </a:p>
        </p:txBody>
      </p:sp>
      <p:cxnSp>
        <p:nvCxnSpPr>
          <p:cNvPr id="81928" name="Straight Arrow Connector 18"/>
          <p:cNvCxnSpPr>
            <a:cxnSpLocks noChangeShapeType="1"/>
          </p:cNvCxnSpPr>
          <p:nvPr/>
        </p:nvCxnSpPr>
        <p:spPr bwMode="auto">
          <a:xfrm>
            <a:off x="4111625" y="1712913"/>
            <a:ext cx="138113" cy="568325"/>
          </a:xfrm>
          <a:prstGeom prst="straightConnector1">
            <a:avLst/>
          </a:prstGeom>
          <a:noFill/>
          <a:ln w="9525">
            <a:solidFill>
              <a:schemeClr val="tx1"/>
            </a:solidFill>
            <a:round/>
            <a:headEnd/>
            <a:tailEnd type="arrow" w="med" len="med"/>
          </a:ln>
        </p:spPr>
      </p:cxnSp>
      <p:cxnSp>
        <p:nvCxnSpPr>
          <p:cNvPr id="81929"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81930"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Execution Time</a:t>
            </a:r>
          </a:p>
        </p:txBody>
      </p:sp>
      <p:cxnSp>
        <p:nvCxnSpPr>
          <p:cNvPr id="81931"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81932"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HW</a:t>
            </a:r>
          </a:p>
          <a:p>
            <a:r>
              <a:rPr lang="en-US" altLang="en-US" sz="1600"/>
              <a:t>SW</a:t>
            </a:r>
          </a:p>
        </p:txBody>
      </p:sp>
      <p:sp>
        <p:nvSpPr>
          <p:cNvPr id="33" name="Rectangle 32"/>
          <p:cNvSpPr>
            <a:spLocks noChangeArrowheads="1"/>
          </p:cNvSpPr>
          <p:nvPr/>
        </p:nvSpPr>
        <p:spPr bwMode="auto">
          <a:xfrm>
            <a:off x="2789238" y="3910013"/>
            <a:ext cx="1169987" cy="231775"/>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8</a:t>
            </a:r>
          </a:p>
        </p:txBody>
      </p:sp>
      <p:sp>
        <p:nvSpPr>
          <p:cNvPr id="34" name="Rectangle 33"/>
          <p:cNvSpPr>
            <a:spLocks noChangeArrowheads="1"/>
          </p:cNvSpPr>
          <p:nvPr/>
        </p:nvSpPr>
        <p:spPr bwMode="auto">
          <a:xfrm>
            <a:off x="2789238" y="4148138"/>
            <a:ext cx="11699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10</a:t>
            </a:r>
          </a:p>
        </p:txBody>
      </p:sp>
      <p:sp>
        <p:nvSpPr>
          <p:cNvPr id="35" name="Rectangle 34"/>
          <p:cNvSpPr>
            <a:spLocks noChangeArrowheads="1"/>
          </p:cNvSpPr>
          <p:nvPr/>
        </p:nvSpPr>
        <p:spPr bwMode="auto">
          <a:xfrm>
            <a:off x="2789238" y="4378325"/>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5</a:t>
            </a:r>
          </a:p>
        </p:txBody>
      </p:sp>
      <p:sp>
        <p:nvSpPr>
          <p:cNvPr id="36" name="Rectangle 35"/>
          <p:cNvSpPr>
            <a:spLocks noChangeArrowheads="1"/>
          </p:cNvSpPr>
          <p:nvPr/>
        </p:nvSpPr>
        <p:spPr bwMode="auto">
          <a:xfrm>
            <a:off x="2794000" y="4602163"/>
            <a:ext cx="11699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3</a:t>
            </a:r>
          </a:p>
        </p:txBody>
      </p:sp>
      <p:sp>
        <p:nvSpPr>
          <p:cNvPr id="37" name="Rectangle 36"/>
          <p:cNvSpPr>
            <a:spLocks noChangeArrowheads="1"/>
          </p:cNvSpPr>
          <p:nvPr/>
        </p:nvSpPr>
        <p:spPr bwMode="auto">
          <a:xfrm>
            <a:off x="2789238" y="483235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6</a:t>
            </a:r>
          </a:p>
        </p:txBody>
      </p:sp>
      <p:sp>
        <p:nvSpPr>
          <p:cNvPr id="81938" name="TextBox 38"/>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0</a:t>
            </a:r>
          </a:p>
          <a:p>
            <a:r>
              <a:rPr lang="en-US" altLang="en-US" sz="1600"/>
              <a:t>1</a:t>
            </a:r>
          </a:p>
          <a:p>
            <a:r>
              <a:rPr lang="en-US" altLang="en-US" sz="1600"/>
              <a:t>2</a:t>
            </a:r>
          </a:p>
          <a:p>
            <a:r>
              <a:rPr lang="en-US" altLang="en-US" sz="1600"/>
              <a:t>3</a:t>
            </a:r>
          </a:p>
          <a:p>
            <a:r>
              <a:rPr lang="en-US" altLang="en-US" sz="1600"/>
              <a:t>4</a:t>
            </a:r>
          </a:p>
        </p:txBody>
      </p:sp>
      <p:sp>
        <p:nvSpPr>
          <p:cNvPr id="81939" name="TextBox 39"/>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Priority Table</a:t>
            </a:r>
          </a:p>
        </p:txBody>
      </p:sp>
      <p:sp>
        <p:nvSpPr>
          <p:cNvPr id="41" name="Rectangle 40"/>
          <p:cNvSpPr>
            <a:spLocks noChangeArrowheads="1"/>
          </p:cNvSpPr>
          <p:nvPr/>
        </p:nvSpPr>
        <p:spPr bwMode="auto">
          <a:xfrm>
            <a:off x="431165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42" name="Rectangle 41"/>
          <p:cNvSpPr>
            <a:spLocks noChangeArrowheads="1"/>
          </p:cNvSpPr>
          <p:nvPr/>
        </p:nvSpPr>
        <p:spPr bwMode="auto">
          <a:xfrm>
            <a:off x="457993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3" name="Rectangle 42"/>
          <p:cNvSpPr>
            <a:spLocks noChangeArrowheads="1"/>
          </p:cNvSpPr>
          <p:nvPr/>
        </p:nvSpPr>
        <p:spPr bwMode="auto">
          <a:xfrm>
            <a:off x="4849813" y="3913188"/>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4" name="Rectangle 43"/>
          <p:cNvSpPr>
            <a:spLocks noChangeArrowheads="1"/>
          </p:cNvSpPr>
          <p:nvPr/>
        </p:nvSpPr>
        <p:spPr bwMode="auto">
          <a:xfrm>
            <a:off x="511810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5" name="Rectangle 44"/>
          <p:cNvSpPr>
            <a:spLocks noChangeArrowheads="1"/>
          </p:cNvSpPr>
          <p:nvPr/>
        </p:nvSpPr>
        <p:spPr bwMode="auto">
          <a:xfrm>
            <a:off x="538638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81945"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81946"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81947"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Pending</a:t>
            </a:r>
          </a:p>
        </p:txBody>
      </p:sp>
      <p:sp>
        <p:nvSpPr>
          <p:cNvPr id="49" name="Rectangle 48"/>
          <p:cNvSpPr>
            <a:spLocks noChangeArrowheads="1"/>
          </p:cNvSpPr>
          <p:nvPr/>
        </p:nvSpPr>
        <p:spPr bwMode="auto">
          <a:xfrm>
            <a:off x="434340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0" name="Rectangle 49"/>
          <p:cNvSpPr>
            <a:spLocks noChangeArrowheads="1"/>
          </p:cNvSpPr>
          <p:nvPr/>
        </p:nvSpPr>
        <p:spPr bwMode="auto">
          <a:xfrm>
            <a:off x="461327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1" name="Rectangle 50"/>
          <p:cNvSpPr>
            <a:spLocks noChangeArrowheads="1"/>
          </p:cNvSpPr>
          <p:nvPr/>
        </p:nvSpPr>
        <p:spPr bwMode="auto">
          <a:xfrm>
            <a:off x="4881563" y="561816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2" name="Rectangle 51"/>
          <p:cNvSpPr>
            <a:spLocks noChangeArrowheads="1"/>
          </p:cNvSpPr>
          <p:nvPr/>
        </p:nvSpPr>
        <p:spPr bwMode="auto">
          <a:xfrm>
            <a:off x="514985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3" name="Rectangle 52"/>
          <p:cNvSpPr>
            <a:spLocks noChangeArrowheads="1"/>
          </p:cNvSpPr>
          <p:nvPr/>
        </p:nvSpPr>
        <p:spPr bwMode="auto">
          <a:xfrm>
            <a:off x="541972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81953"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81954"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81955"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Active</a:t>
            </a:r>
          </a:p>
        </p:txBody>
      </p:sp>
      <p:sp>
        <p:nvSpPr>
          <p:cNvPr id="57" name="Rectangle 56"/>
          <p:cNvSpPr>
            <a:spLocks noChangeArrowheads="1"/>
          </p:cNvSpPr>
          <p:nvPr/>
        </p:nvSpPr>
        <p:spPr bwMode="auto">
          <a:xfrm>
            <a:off x="434340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8" name="Rectangle 57"/>
          <p:cNvSpPr>
            <a:spLocks noChangeArrowheads="1"/>
          </p:cNvSpPr>
          <p:nvPr/>
        </p:nvSpPr>
        <p:spPr bwMode="auto">
          <a:xfrm>
            <a:off x="461327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9" name="Rectangle 58"/>
          <p:cNvSpPr>
            <a:spLocks noChangeArrowheads="1"/>
          </p:cNvSpPr>
          <p:nvPr/>
        </p:nvSpPr>
        <p:spPr bwMode="auto">
          <a:xfrm>
            <a:off x="4881563" y="477361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0" name="Rectangle 59"/>
          <p:cNvSpPr>
            <a:spLocks noChangeArrowheads="1"/>
          </p:cNvSpPr>
          <p:nvPr/>
        </p:nvSpPr>
        <p:spPr bwMode="auto">
          <a:xfrm>
            <a:off x="514985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1" name="Rectangle 60"/>
          <p:cNvSpPr>
            <a:spLocks noChangeArrowheads="1"/>
          </p:cNvSpPr>
          <p:nvPr/>
        </p:nvSpPr>
        <p:spPr bwMode="auto">
          <a:xfrm>
            <a:off x="541972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81961"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81962"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81963"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Enabled</a:t>
            </a:r>
          </a:p>
        </p:txBody>
      </p:sp>
      <p:sp>
        <p:nvSpPr>
          <p:cNvPr id="81964" name="Rectangle 64"/>
          <p:cNvSpPr>
            <a:spLocks noChangeArrowheads="1"/>
          </p:cNvSpPr>
          <p:nvPr/>
        </p:nvSpPr>
        <p:spPr bwMode="auto">
          <a:xfrm>
            <a:off x="781050" y="3121025"/>
            <a:ext cx="1420813" cy="654050"/>
          </a:xfrm>
          <a:prstGeom prst="rect">
            <a:avLst/>
          </a:prstGeom>
          <a:solidFill>
            <a:schemeClr val="accent1"/>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600"/>
              <a:t>Program </a:t>
            </a:r>
          </a:p>
          <a:p>
            <a:pPr algn="ctr"/>
            <a:r>
              <a:rPr lang="en-US" altLang="en-US" sz="1600"/>
              <a:t>Stack</a:t>
            </a:r>
          </a:p>
        </p:txBody>
      </p:sp>
      <p:sp>
        <p:nvSpPr>
          <p:cNvPr id="67" name="Rectangle 66"/>
          <p:cNvSpPr>
            <a:spLocks noChangeArrowheads="1"/>
          </p:cNvSpPr>
          <p:nvPr/>
        </p:nvSpPr>
        <p:spPr bwMode="auto">
          <a:xfrm>
            <a:off x="2789238" y="558800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3</a:t>
            </a:r>
          </a:p>
        </p:txBody>
      </p:sp>
      <p:cxnSp>
        <p:nvCxnSpPr>
          <p:cNvPr id="81966" name="Straight Arrow Connector 67"/>
          <p:cNvCxnSpPr>
            <a:cxnSpLocks noChangeShapeType="1"/>
            <a:endCxn id="8" idx="0"/>
          </p:cNvCxnSpPr>
          <p:nvPr/>
        </p:nvCxnSpPr>
        <p:spPr bwMode="auto">
          <a:xfrm flipH="1">
            <a:off x="2527300" y="1693863"/>
            <a:ext cx="700088" cy="342900"/>
          </a:xfrm>
          <a:prstGeom prst="straightConnector1">
            <a:avLst/>
          </a:prstGeom>
          <a:noFill/>
          <a:ln w="9525">
            <a:solidFill>
              <a:schemeClr val="tx1"/>
            </a:solidFill>
            <a:round/>
            <a:headEnd/>
            <a:tailEnd type="arrow" w="med" len="med"/>
          </a:ln>
        </p:spPr>
      </p:cxnSp>
      <p:sp>
        <p:nvSpPr>
          <p:cNvPr id="81967" name="TextBox 68"/>
          <p:cNvSpPr txBox="1">
            <a:spLocks noChangeArrowheads="1"/>
          </p:cNvSpPr>
          <p:nvPr/>
        </p:nvSpPr>
        <p:spPr bwMode="auto">
          <a:xfrm>
            <a:off x="257492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Interrupt on Level 3</a:t>
            </a:r>
          </a:p>
        </p:txBody>
      </p:sp>
      <p:sp>
        <p:nvSpPr>
          <p:cNvPr id="70" name="Rectangle 69"/>
          <p:cNvSpPr>
            <a:spLocks noChangeArrowheads="1"/>
          </p:cNvSpPr>
          <p:nvPr/>
        </p:nvSpPr>
        <p:spPr bwMode="auto">
          <a:xfrm>
            <a:off x="2832100" y="2262188"/>
            <a:ext cx="1420813" cy="230187"/>
          </a:xfrm>
          <a:prstGeom prst="rect">
            <a:avLst/>
          </a:prstGeom>
          <a:solidFill>
            <a:srgbClr val="FFCC00"/>
          </a:solidFill>
          <a:ln w="9525">
            <a:solidFill>
              <a:srgbClr val="2E2ECB"/>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ISR-LVL3</a:t>
            </a:r>
          </a:p>
        </p:txBody>
      </p:sp>
      <p:sp>
        <p:nvSpPr>
          <p:cNvPr id="76" name="Rectangle 75"/>
          <p:cNvSpPr>
            <a:spLocks noChangeArrowheads="1"/>
          </p:cNvSpPr>
          <p:nvPr/>
        </p:nvSpPr>
        <p:spPr bwMode="auto">
          <a:xfrm>
            <a:off x="779463" y="3775075"/>
            <a:ext cx="1422400"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PC</a:t>
            </a:r>
          </a:p>
        </p:txBody>
      </p:sp>
      <p:sp>
        <p:nvSpPr>
          <p:cNvPr id="77" name="Rectangle 76"/>
          <p:cNvSpPr>
            <a:spLocks noChangeArrowheads="1"/>
          </p:cNvSpPr>
          <p:nvPr/>
        </p:nvSpPr>
        <p:spPr bwMode="auto">
          <a:xfrm>
            <a:off x="781050" y="4005263"/>
            <a:ext cx="1422400" cy="230187"/>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PSR</a:t>
            </a:r>
          </a:p>
        </p:txBody>
      </p:sp>
      <p:sp>
        <p:nvSpPr>
          <p:cNvPr id="78" name="Rectangle 77"/>
          <p:cNvSpPr>
            <a:spLocks noChangeArrowheads="1"/>
          </p:cNvSpPr>
          <p:nvPr/>
        </p:nvSpPr>
        <p:spPr bwMode="auto">
          <a:xfrm>
            <a:off x="781050" y="4235450"/>
            <a:ext cx="1422400"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LR</a:t>
            </a:r>
          </a:p>
        </p:txBody>
      </p:sp>
      <p:sp>
        <p:nvSpPr>
          <p:cNvPr id="79" name="Rectangle 78"/>
          <p:cNvSpPr>
            <a:spLocks noChangeArrowheads="1"/>
          </p:cNvSpPr>
          <p:nvPr/>
        </p:nvSpPr>
        <p:spPr bwMode="auto">
          <a:xfrm>
            <a:off x="785813" y="4468813"/>
            <a:ext cx="1422400" cy="230187"/>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R0-R3, R12</a:t>
            </a:r>
          </a:p>
        </p:txBody>
      </p:sp>
      <p:sp>
        <p:nvSpPr>
          <p:cNvPr id="85" name="Rectangle 84"/>
          <p:cNvSpPr>
            <a:spLocks noChangeArrowheads="1"/>
          </p:cNvSpPr>
          <p:nvPr/>
        </p:nvSpPr>
        <p:spPr bwMode="auto">
          <a:xfrm>
            <a:off x="787400" y="4695825"/>
            <a:ext cx="1420813" cy="530225"/>
          </a:xfrm>
          <a:prstGeom prst="rect">
            <a:avLst/>
          </a:prstGeom>
          <a:solidFill>
            <a:srgbClr val="FFCC00"/>
          </a:solidFill>
          <a:ln w="9525">
            <a:solidFill>
              <a:srgbClr val="2E2ECB"/>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ISR-LVL3</a:t>
            </a:r>
          </a:p>
          <a:p>
            <a:pPr algn="ctr">
              <a:defRPr/>
            </a:pPr>
            <a:r>
              <a:rPr lang="en-US" sz="1400" dirty="0">
                <a:latin typeface="Times New Roman" pitchFamily="18" charset="0"/>
                <a:ea typeface="+mn-ea"/>
              </a:rPr>
              <a:t>Stack</a:t>
            </a:r>
          </a:p>
        </p:txBody>
      </p:sp>
      <p:sp>
        <p:nvSpPr>
          <p:cNvPr id="81974" name="TextBox 70"/>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Base Priority</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altLang="en-US">
                <a:ea typeface="MS PGothic" charset="-128"/>
              </a:rPr>
              <a:t>Late Arrival</a:t>
            </a:r>
          </a:p>
        </p:txBody>
      </p:sp>
      <p:sp>
        <p:nvSpPr>
          <p:cNvPr id="8294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fld id="{E610A58F-9A90-9345-A337-F70493FF3C69}" type="slidenum">
              <a:rPr lang="en-US" altLang="en-US" sz="1600">
                <a:solidFill>
                  <a:schemeClr val="folHlink"/>
                </a:solidFill>
                <a:latin typeface="Trebuchet MS" charset="0"/>
              </a:rPr>
              <a:pPr/>
              <a:t>24</a:t>
            </a:fld>
            <a:endParaRPr lang="en-US" altLang="en-US" sz="1600">
              <a:solidFill>
                <a:schemeClr val="folHlink"/>
              </a:solidFill>
              <a:latin typeface="Trebuchet MS" charset="0"/>
            </a:endParaRPr>
          </a:p>
        </p:txBody>
      </p:sp>
      <p:sp>
        <p:nvSpPr>
          <p:cNvPr id="82947"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Program</a:t>
            </a:r>
          </a:p>
        </p:txBody>
      </p:sp>
      <p:sp>
        <p:nvSpPr>
          <p:cNvPr id="6" name="Rectangle 5"/>
          <p:cNvSpPr>
            <a:spLocks noChangeArrowheads="1"/>
          </p:cNvSpPr>
          <p:nvPr/>
        </p:nvSpPr>
        <p:spPr bwMode="auto">
          <a:xfrm>
            <a:off x="4500563" y="2262188"/>
            <a:ext cx="1395412" cy="212725"/>
          </a:xfrm>
          <a:prstGeom prst="rect">
            <a:avLst/>
          </a:prstGeom>
          <a:gradFill rotWithShape="1">
            <a:gsLst>
              <a:gs pos="0">
                <a:srgbClr val="E1E1FF"/>
              </a:gs>
              <a:gs pos="64999">
                <a:srgbClr val="B6B6FF"/>
              </a:gs>
              <a:gs pos="100000">
                <a:srgbClr val="9595FF"/>
              </a:gs>
            </a:gsLst>
            <a:lin ang="5400000" scaled="1"/>
          </a:gradFill>
          <a:ln w="9525">
            <a:solidFill>
              <a:srgbClr val="2E2ECB"/>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ISR-LVL4</a:t>
            </a:r>
          </a:p>
        </p:txBody>
      </p:sp>
      <p:sp>
        <p:nvSpPr>
          <p:cNvPr id="8" name="Rectangle 7"/>
          <p:cNvSpPr>
            <a:spLocks noChangeArrowheads="1"/>
          </p:cNvSpPr>
          <p:nvPr/>
        </p:nvSpPr>
        <p:spPr bwMode="auto">
          <a:xfrm>
            <a:off x="2212975" y="2036763"/>
            <a:ext cx="630238" cy="231775"/>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Stack</a:t>
            </a:r>
          </a:p>
        </p:txBody>
      </p:sp>
      <p:sp>
        <p:nvSpPr>
          <p:cNvPr id="10" name="Rectangle 9"/>
          <p:cNvSpPr>
            <a:spLocks noChangeArrowheads="1"/>
          </p:cNvSpPr>
          <p:nvPr/>
        </p:nvSpPr>
        <p:spPr bwMode="auto">
          <a:xfrm>
            <a:off x="4264025" y="2036763"/>
            <a:ext cx="236538" cy="225425"/>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endParaRPr lang="en-US" altLang="en-US" sz="1400"/>
          </a:p>
        </p:txBody>
      </p:sp>
      <p:sp>
        <p:nvSpPr>
          <p:cNvPr id="82951" name="Rectangle 10"/>
          <p:cNvSpPr>
            <a:spLocks noChangeArrowheads="1"/>
          </p:cNvSpPr>
          <p:nvPr/>
        </p:nvSpPr>
        <p:spPr bwMode="auto">
          <a:xfrm>
            <a:off x="6569075" y="2271713"/>
            <a:ext cx="922338" cy="234950"/>
          </a:xfrm>
          <a:prstGeom prst="rect">
            <a:avLst/>
          </a:prstGeom>
          <a:solidFill>
            <a:schemeClr val="accent1"/>
          </a:solidFill>
          <a:ln w="9525">
            <a:solidFill>
              <a:schemeClr val="tx1"/>
            </a:solidFill>
            <a:round/>
            <a:headEnd/>
            <a:tailEnd/>
          </a:ln>
        </p:spPr>
        <p:txBody>
          <a:bodyPr lIns="0" tIns="0" rIns="0" bIns="0"/>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Program</a:t>
            </a:r>
          </a:p>
        </p:txBody>
      </p:sp>
      <p:cxnSp>
        <p:nvCxnSpPr>
          <p:cNvPr id="82952"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82953"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Interrupt on Level 4</a:t>
            </a:r>
          </a:p>
        </p:txBody>
      </p:sp>
      <p:sp>
        <p:nvSpPr>
          <p:cNvPr id="82954" name="Rectangle 17"/>
          <p:cNvSpPr>
            <a:spLocks noChangeArrowheads="1"/>
          </p:cNvSpPr>
          <p:nvPr/>
        </p:nvSpPr>
        <p:spPr bwMode="auto">
          <a:xfrm>
            <a:off x="3803650" y="1371600"/>
            <a:ext cx="519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bx lr</a:t>
            </a:r>
          </a:p>
        </p:txBody>
      </p:sp>
      <p:cxnSp>
        <p:nvCxnSpPr>
          <p:cNvPr id="82955" name="Straight Arrow Connector 18"/>
          <p:cNvCxnSpPr>
            <a:cxnSpLocks noChangeShapeType="1"/>
          </p:cNvCxnSpPr>
          <p:nvPr/>
        </p:nvCxnSpPr>
        <p:spPr bwMode="auto">
          <a:xfrm>
            <a:off x="4111625" y="1712913"/>
            <a:ext cx="138113" cy="568325"/>
          </a:xfrm>
          <a:prstGeom prst="straightConnector1">
            <a:avLst/>
          </a:prstGeom>
          <a:noFill/>
          <a:ln w="9525">
            <a:solidFill>
              <a:schemeClr val="tx1"/>
            </a:solidFill>
            <a:round/>
            <a:headEnd/>
            <a:tailEnd type="arrow" w="med" len="med"/>
          </a:ln>
        </p:spPr>
      </p:cxnSp>
      <p:cxnSp>
        <p:nvCxnSpPr>
          <p:cNvPr id="82956"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82957"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Execution Time</a:t>
            </a:r>
          </a:p>
        </p:txBody>
      </p:sp>
      <p:cxnSp>
        <p:nvCxnSpPr>
          <p:cNvPr id="82958"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82959"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HW</a:t>
            </a:r>
          </a:p>
          <a:p>
            <a:r>
              <a:rPr lang="en-US" altLang="en-US" sz="1600"/>
              <a:t>SW</a:t>
            </a:r>
          </a:p>
        </p:txBody>
      </p:sp>
      <p:sp>
        <p:nvSpPr>
          <p:cNvPr id="33" name="Rectangle 32"/>
          <p:cNvSpPr>
            <a:spLocks noChangeArrowheads="1"/>
          </p:cNvSpPr>
          <p:nvPr/>
        </p:nvSpPr>
        <p:spPr bwMode="auto">
          <a:xfrm>
            <a:off x="2789238" y="3910013"/>
            <a:ext cx="1169987" cy="231775"/>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8</a:t>
            </a:r>
          </a:p>
        </p:txBody>
      </p:sp>
      <p:sp>
        <p:nvSpPr>
          <p:cNvPr id="34" name="Rectangle 33"/>
          <p:cNvSpPr>
            <a:spLocks noChangeArrowheads="1"/>
          </p:cNvSpPr>
          <p:nvPr/>
        </p:nvSpPr>
        <p:spPr bwMode="auto">
          <a:xfrm>
            <a:off x="2789238" y="4148138"/>
            <a:ext cx="11699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10</a:t>
            </a:r>
          </a:p>
        </p:txBody>
      </p:sp>
      <p:sp>
        <p:nvSpPr>
          <p:cNvPr id="35" name="Rectangle 34"/>
          <p:cNvSpPr>
            <a:spLocks noChangeArrowheads="1"/>
          </p:cNvSpPr>
          <p:nvPr/>
        </p:nvSpPr>
        <p:spPr bwMode="auto">
          <a:xfrm>
            <a:off x="2789238" y="4378325"/>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5</a:t>
            </a:r>
          </a:p>
        </p:txBody>
      </p:sp>
      <p:sp>
        <p:nvSpPr>
          <p:cNvPr id="36" name="Rectangle 35"/>
          <p:cNvSpPr>
            <a:spLocks noChangeArrowheads="1"/>
          </p:cNvSpPr>
          <p:nvPr/>
        </p:nvSpPr>
        <p:spPr bwMode="auto">
          <a:xfrm>
            <a:off x="2794000" y="4602163"/>
            <a:ext cx="11699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3</a:t>
            </a:r>
          </a:p>
        </p:txBody>
      </p:sp>
      <p:sp>
        <p:nvSpPr>
          <p:cNvPr id="37" name="Rectangle 36"/>
          <p:cNvSpPr>
            <a:spLocks noChangeArrowheads="1"/>
          </p:cNvSpPr>
          <p:nvPr/>
        </p:nvSpPr>
        <p:spPr bwMode="auto">
          <a:xfrm>
            <a:off x="2789238" y="483235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6</a:t>
            </a:r>
          </a:p>
        </p:txBody>
      </p:sp>
      <p:sp>
        <p:nvSpPr>
          <p:cNvPr id="82965" name="TextBox 38"/>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0</a:t>
            </a:r>
          </a:p>
          <a:p>
            <a:r>
              <a:rPr lang="en-US" altLang="en-US" sz="1600"/>
              <a:t>1</a:t>
            </a:r>
          </a:p>
          <a:p>
            <a:r>
              <a:rPr lang="en-US" altLang="en-US" sz="1600"/>
              <a:t>2</a:t>
            </a:r>
          </a:p>
          <a:p>
            <a:r>
              <a:rPr lang="en-US" altLang="en-US" sz="1600"/>
              <a:t>3</a:t>
            </a:r>
          </a:p>
          <a:p>
            <a:r>
              <a:rPr lang="en-US" altLang="en-US" sz="1600"/>
              <a:t>4</a:t>
            </a:r>
          </a:p>
        </p:txBody>
      </p:sp>
      <p:sp>
        <p:nvSpPr>
          <p:cNvPr id="82966" name="TextBox 39"/>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Priority Table</a:t>
            </a:r>
          </a:p>
        </p:txBody>
      </p:sp>
      <p:sp>
        <p:nvSpPr>
          <p:cNvPr id="41" name="Rectangle 40"/>
          <p:cNvSpPr>
            <a:spLocks noChangeArrowheads="1"/>
          </p:cNvSpPr>
          <p:nvPr/>
        </p:nvSpPr>
        <p:spPr bwMode="auto">
          <a:xfrm>
            <a:off x="431165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2" name="Rectangle 41"/>
          <p:cNvSpPr>
            <a:spLocks noChangeArrowheads="1"/>
          </p:cNvSpPr>
          <p:nvPr/>
        </p:nvSpPr>
        <p:spPr bwMode="auto">
          <a:xfrm>
            <a:off x="457993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3" name="Rectangle 42"/>
          <p:cNvSpPr>
            <a:spLocks noChangeArrowheads="1"/>
          </p:cNvSpPr>
          <p:nvPr/>
        </p:nvSpPr>
        <p:spPr bwMode="auto">
          <a:xfrm>
            <a:off x="4849813" y="3913188"/>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4" name="Rectangle 43"/>
          <p:cNvSpPr>
            <a:spLocks noChangeArrowheads="1"/>
          </p:cNvSpPr>
          <p:nvPr/>
        </p:nvSpPr>
        <p:spPr bwMode="auto">
          <a:xfrm>
            <a:off x="511810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5" name="Rectangle 44"/>
          <p:cNvSpPr>
            <a:spLocks noChangeArrowheads="1"/>
          </p:cNvSpPr>
          <p:nvPr/>
        </p:nvSpPr>
        <p:spPr bwMode="auto">
          <a:xfrm>
            <a:off x="538638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82972"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82973"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82974"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Pending</a:t>
            </a:r>
          </a:p>
        </p:txBody>
      </p:sp>
      <p:sp>
        <p:nvSpPr>
          <p:cNvPr id="49" name="Rectangle 48"/>
          <p:cNvSpPr>
            <a:spLocks noChangeArrowheads="1"/>
          </p:cNvSpPr>
          <p:nvPr/>
        </p:nvSpPr>
        <p:spPr bwMode="auto">
          <a:xfrm>
            <a:off x="434340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0" name="Rectangle 49"/>
          <p:cNvSpPr>
            <a:spLocks noChangeArrowheads="1"/>
          </p:cNvSpPr>
          <p:nvPr/>
        </p:nvSpPr>
        <p:spPr bwMode="auto">
          <a:xfrm>
            <a:off x="461327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1" name="Rectangle 50"/>
          <p:cNvSpPr>
            <a:spLocks noChangeArrowheads="1"/>
          </p:cNvSpPr>
          <p:nvPr/>
        </p:nvSpPr>
        <p:spPr bwMode="auto">
          <a:xfrm>
            <a:off x="4881563" y="561816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2" name="Rectangle 51"/>
          <p:cNvSpPr>
            <a:spLocks noChangeArrowheads="1"/>
          </p:cNvSpPr>
          <p:nvPr/>
        </p:nvSpPr>
        <p:spPr bwMode="auto">
          <a:xfrm>
            <a:off x="514985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3" name="Rectangle 52"/>
          <p:cNvSpPr>
            <a:spLocks noChangeArrowheads="1"/>
          </p:cNvSpPr>
          <p:nvPr/>
        </p:nvSpPr>
        <p:spPr bwMode="auto">
          <a:xfrm>
            <a:off x="541972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82980"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82981"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82982"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Active</a:t>
            </a:r>
          </a:p>
        </p:txBody>
      </p:sp>
      <p:sp>
        <p:nvSpPr>
          <p:cNvPr id="57" name="Rectangle 56"/>
          <p:cNvSpPr>
            <a:spLocks noChangeArrowheads="1"/>
          </p:cNvSpPr>
          <p:nvPr/>
        </p:nvSpPr>
        <p:spPr bwMode="auto">
          <a:xfrm>
            <a:off x="434340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8" name="Rectangle 57"/>
          <p:cNvSpPr>
            <a:spLocks noChangeArrowheads="1"/>
          </p:cNvSpPr>
          <p:nvPr/>
        </p:nvSpPr>
        <p:spPr bwMode="auto">
          <a:xfrm>
            <a:off x="461327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9" name="Rectangle 58"/>
          <p:cNvSpPr>
            <a:spLocks noChangeArrowheads="1"/>
          </p:cNvSpPr>
          <p:nvPr/>
        </p:nvSpPr>
        <p:spPr bwMode="auto">
          <a:xfrm>
            <a:off x="4881563" y="477361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0" name="Rectangle 59"/>
          <p:cNvSpPr>
            <a:spLocks noChangeArrowheads="1"/>
          </p:cNvSpPr>
          <p:nvPr/>
        </p:nvSpPr>
        <p:spPr bwMode="auto">
          <a:xfrm>
            <a:off x="514985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1" name="Rectangle 60"/>
          <p:cNvSpPr>
            <a:spLocks noChangeArrowheads="1"/>
          </p:cNvSpPr>
          <p:nvPr/>
        </p:nvSpPr>
        <p:spPr bwMode="auto">
          <a:xfrm>
            <a:off x="541972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82988"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82989"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82990"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Enabled</a:t>
            </a:r>
          </a:p>
        </p:txBody>
      </p:sp>
      <p:sp>
        <p:nvSpPr>
          <p:cNvPr id="82991" name="Rectangle 64"/>
          <p:cNvSpPr>
            <a:spLocks noChangeArrowheads="1"/>
          </p:cNvSpPr>
          <p:nvPr/>
        </p:nvSpPr>
        <p:spPr bwMode="auto">
          <a:xfrm>
            <a:off x="781050" y="3121025"/>
            <a:ext cx="1420813" cy="654050"/>
          </a:xfrm>
          <a:prstGeom prst="rect">
            <a:avLst/>
          </a:prstGeom>
          <a:solidFill>
            <a:schemeClr val="accent1"/>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600"/>
              <a:t>Program </a:t>
            </a:r>
          </a:p>
          <a:p>
            <a:pPr algn="ctr"/>
            <a:r>
              <a:rPr lang="en-US" altLang="en-US" sz="1600"/>
              <a:t>Stack</a:t>
            </a:r>
          </a:p>
        </p:txBody>
      </p:sp>
      <p:sp>
        <p:nvSpPr>
          <p:cNvPr id="67" name="Rectangle 66"/>
          <p:cNvSpPr>
            <a:spLocks noChangeArrowheads="1"/>
          </p:cNvSpPr>
          <p:nvPr/>
        </p:nvSpPr>
        <p:spPr bwMode="auto">
          <a:xfrm>
            <a:off x="2789238" y="558800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256</a:t>
            </a:r>
          </a:p>
        </p:txBody>
      </p:sp>
      <p:cxnSp>
        <p:nvCxnSpPr>
          <p:cNvPr id="82993" name="Straight Arrow Connector 67"/>
          <p:cNvCxnSpPr>
            <a:cxnSpLocks noChangeShapeType="1"/>
            <a:endCxn id="8" idx="0"/>
          </p:cNvCxnSpPr>
          <p:nvPr/>
        </p:nvCxnSpPr>
        <p:spPr bwMode="auto">
          <a:xfrm flipH="1">
            <a:off x="2527300" y="1693863"/>
            <a:ext cx="700088" cy="342900"/>
          </a:xfrm>
          <a:prstGeom prst="straightConnector1">
            <a:avLst/>
          </a:prstGeom>
          <a:noFill/>
          <a:ln w="9525">
            <a:solidFill>
              <a:schemeClr val="tx1"/>
            </a:solidFill>
            <a:round/>
            <a:headEnd/>
            <a:tailEnd type="arrow" w="med" len="med"/>
          </a:ln>
        </p:spPr>
      </p:cxnSp>
      <p:sp>
        <p:nvSpPr>
          <p:cNvPr id="82994" name="TextBox 68"/>
          <p:cNvSpPr txBox="1">
            <a:spLocks noChangeArrowheads="1"/>
          </p:cNvSpPr>
          <p:nvPr/>
        </p:nvSpPr>
        <p:spPr bwMode="auto">
          <a:xfrm>
            <a:off x="257492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Interrupt on Level 3</a:t>
            </a:r>
          </a:p>
        </p:txBody>
      </p:sp>
      <p:sp>
        <p:nvSpPr>
          <p:cNvPr id="70" name="Rectangle 69"/>
          <p:cNvSpPr>
            <a:spLocks noChangeArrowheads="1"/>
          </p:cNvSpPr>
          <p:nvPr/>
        </p:nvSpPr>
        <p:spPr bwMode="auto">
          <a:xfrm>
            <a:off x="2832100" y="2262188"/>
            <a:ext cx="1420813" cy="230187"/>
          </a:xfrm>
          <a:prstGeom prst="rect">
            <a:avLst/>
          </a:prstGeom>
          <a:solidFill>
            <a:srgbClr val="FFCC00"/>
          </a:solidFill>
          <a:ln w="9525">
            <a:solidFill>
              <a:srgbClr val="2E2ECB"/>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ISR-LVL3</a:t>
            </a:r>
          </a:p>
        </p:txBody>
      </p:sp>
      <p:sp>
        <p:nvSpPr>
          <p:cNvPr id="73" name="Rectangle 72"/>
          <p:cNvSpPr>
            <a:spLocks noChangeArrowheads="1"/>
          </p:cNvSpPr>
          <p:nvPr/>
        </p:nvSpPr>
        <p:spPr bwMode="auto">
          <a:xfrm>
            <a:off x="5932488" y="2052638"/>
            <a:ext cx="630237" cy="230187"/>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err="1">
                <a:latin typeface="Times New Roman" pitchFamily="18" charset="0"/>
                <a:ea typeface="+mn-ea"/>
              </a:rPr>
              <a:t>Unstack</a:t>
            </a:r>
            <a:endParaRPr lang="en-US" sz="1400" dirty="0">
              <a:latin typeface="Times New Roman" pitchFamily="18" charset="0"/>
              <a:ea typeface="+mn-ea"/>
            </a:endParaRPr>
          </a:p>
        </p:txBody>
      </p:sp>
      <p:sp>
        <p:nvSpPr>
          <p:cNvPr id="82997" name="Rectangle 73"/>
          <p:cNvSpPr>
            <a:spLocks noChangeArrowheads="1"/>
          </p:cNvSpPr>
          <p:nvPr/>
        </p:nvSpPr>
        <p:spPr bwMode="auto">
          <a:xfrm>
            <a:off x="5472113" y="1385888"/>
            <a:ext cx="51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bx lr</a:t>
            </a:r>
          </a:p>
        </p:txBody>
      </p:sp>
      <p:cxnSp>
        <p:nvCxnSpPr>
          <p:cNvPr id="82998" name="Straight Arrow Connector 74"/>
          <p:cNvCxnSpPr>
            <a:cxnSpLocks noChangeShapeType="1"/>
          </p:cNvCxnSpPr>
          <p:nvPr/>
        </p:nvCxnSpPr>
        <p:spPr bwMode="auto">
          <a:xfrm>
            <a:off x="5780088" y="1727200"/>
            <a:ext cx="138112" cy="568325"/>
          </a:xfrm>
          <a:prstGeom prst="straightConnector1">
            <a:avLst/>
          </a:prstGeom>
          <a:noFill/>
          <a:ln w="9525">
            <a:solidFill>
              <a:schemeClr val="tx1"/>
            </a:solidFill>
            <a:round/>
            <a:headEnd/>
            <a:tailEnd type="arrow" w="med" len="med"/>
          </a:ln>
        </p:spPr>
      </p:cxnSp>
      <p:sp>
        <p:nvSpPr>
          <p:cNvPr id="82999" name="Rounded Rectangle 70"/>
          <p:cNvSpPr>
            <a:spLocks noChangeArrowheads="1"/>
          </p:cNvSpPr>
          <p:nvPr/>
        </p:nvSpPr>
        <p:spPr bwMode="auto">
          <a:xfrm>
            <a:off x="6315075" y="692150"/>
            <a:ext cx="2667000" cy="1252538"/>
          </a:xfrm>
          <a:prstGeom prst="roundRect">
            <a:avLst>
              <a:gd name="adj" fmla="val 16667"/>
            </a:avLst>
          </a:prstGeom>
          <a:solidFill>
            <a:srgbClr val="FF9900"/>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2400"/>
              <a:t>Tail Chaining used to service lower priority request</a:t>
            </a:r>
          </a:p>
        </p:txBody>
      </p:sp>
      <p:sp>
        <p:nvSpPr>
          <p:cNvPr id="83000" name="TextBox 71"/>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Base Priority</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2921040" y="2072520"/>
              <a:ext cx="846720" cy="467280"/>
            </p14:xfrm>
          </p:contentPart>
        </mc:Choice>
        <mc:Fallback xmlns="">
          <p:pic>
            <p:nvPicPr>
              <p:cNvPr id="2" name="Ink 1"/>
              <p:cNvPicPr/>
              <p:nvPr/>
            </p:nvPicPr>
            <p:blipFill>
              <a:blip r:embed="rId3"/>
              <a:stretch>
                <a:fillRect/>
              </a:stretch>
            </p:blipFill>
            <p:spPr>
              <a:xfrm>
                <a:off x="2910240" y="2061720"/>
                <a:ext cx="867960" cy="48888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p:txBody>
          <a:bodyPr/>
          <a:lstStyle/>
          <a:p>
            <a:pPr eaLnBrk="1" hangingPunct="1"/>
            <a:r>
              <a:rPr lang="en-US" altLang="en-US">
                <a:latin typeface="Calibri" charset="0"/>
                <a:ea typeface="MS PGothic" charset="-128"/>
              </a:rPr>
              <a:t>You never have enough timers.</a:t>
            </a:r>
          </a:p>
          <a:p>
            <a:pPr lvl="1" eaLnBrk="1" hangingPunct="1"/>
            <a:r>
              <a:rPr lang="en-US" altLang="en-US">
                <a:latin typeface="Calibri" charset="0"/>
                <a:ea typeface="MS PGothic" charset="-128"/>
              </a:rPr>
              <a:t>Never.</a:t>
            </a:r>
          </a:p>
          <a:p>
            <a:pPr eaLnBrk="1" hangingPunct="1"/>
            <a:r>
              <a:rPr lang="en-US" altLang="en-US">
                <a:latin typeface="Calibri" charset="0"/>
                <a:ea typeface="MS PGothic" charset="-128"/>
              </a:rPr>
              <a:t>So what are we going to do about it?</a:t>
            </a:r>
          </a:p>
          <a:p>
            <a:pPr lvl="1" eaLnBrk="1" hangingPunct="1"/>
            <a:r>
              <a:rPr lang="en-US" altLang="en-US">
                <a:latin typeface="Calibri" charset="0"/>
                <a:ea typeface="MS PGothic" charset="-128"/>
              </a:rPr>
              <a:t>How about we handle in software?</a:t>
            </a:r>
          </a:p>
          <a:p>
            <a:pPr lvl="1" eaLnBrk="1" hangingPunct="1"/>
            <a:endParaRPr lang="en-US" altLang="en-US">
              <a:latin typeface="Calibri" charset="0"/>
              <a:ea typeface="MS PGothic" charset="-128"/>
            </a:endParaRPr>
          </a:p>
        </p:txBody>
      </p:sp>
      <p:sp>
        <p:nvSpPr>
          <p:cNvPr id="18434" name="Title 1"/>
          <p:cNvSpPr>
            <a:spLocks noGrp="1"/>
          </p:cNvSpPr>
          <p:nvPr>
            <p:ph type="title"/>
          </p:nvPr>
        </p:nvSpPr>
        <p:spPr/>
        <p:txBody>
          <a:bodyPr/>
          <a:lstStyle/>
          <a:p>
            <a:r>
              <a:rPr lang="en-US" altLang="en-US">
                <a:ea typeface="MS PGothic" charset="-128"/>
              </a:rPr>
              <a:t>Virtual Timers</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4"/>
          <p:cNvSpPr>
            <a:spLocks noGrp="1"/>
          </p:cNvSpPr>
          <p:nvPr>
            <p:ph idx="1"/>
          </p:nvPr>
        </p:nvSpPr>
        <p:spPr/>
        <p:txBody>
          <a:bodyPr/>
          <a:lstStyle/>
          <a:p>
            <a:pPr eaLnBrk="1" hangingPunct="1"/>
            <a:r>
              <a:rPr lang="en-US" altLang="en-US">
                <a:latin typeface="Calibri" charset="0"/>
                <a:ea typeface="MS PGothic" charset="-128"/>
              </a:rPr>
              <a:t>Simple idea.</a:t>
            </a:r>
          </a:p>
          <a:p>
            <a:pPr lvl="1" eaLnBrk="1" hangingPunct="1"/>
            <a:r>
              <a:rPr lang="en-US" altLang="en-US">
                <a:latin typeface="Calibri" charset="0"/>
                <a:ea typeface="MS PGothic" charset="-128"/>
              </a:rPr>
              <a:t>Maybe we have 10 events we might want to generate.</a:t>
            </a:r>
          </a:p>
          <a:p>
            <a:pPr lvl="2" eaLnBrk="1" hangingPunct="1"/>
            <a:r>
              <a:rPr lang="en-US" altLang="en-US">
                <a:latin typeface="Calibri" charset="0"/>
                <a:ea typeface="MS PGothic" charset="-128"/>
              </a:rPr>
              <a:t>Just make a list of them and set the timer to go off for the </a:t>
            </a:r>
            <a:r>
              <a:rPr lang="en-US" altLang="en-US" i="1">
                <a:latin typeface="Calibri" charset="0"/>
                <a:ea typeface="MS PGothic" charset="-128"/>
              </a:rPr>
              <a:t>first</a:t>
            </a:r>
            <a:r>
              <a:rPr lang="en-US" altLang="en-US">
                <a:latin typeface="Calibri" charset="0"/>
                <a:ea typeface="MS PGothic" charset="-128"/>
              </a:rPr>
              <a:t> one.  </a:t>
            </a:r>
          </a:p>
          <a:p>
            <a:pPr lvl="3" eaLnBrk="1" hangingPunct="1"/>
            <a:r>
              <a:rPr lang="en-US" altLang="en-US">
                <a:latin typeface="Calibri" charset="0"/>
                <a:ea typeface="MS PGothic" charset="-128"/>
              </a:rPr>
              <a:t>Do that first task, change the timer to interrupt for the next task.</a:t>
            </a:r>
          </a:p>
          <a:p>
            <a:pPr lvl="2" eaLnBrk="1" hangingPunct="1"/>
            <a:endParaRPr lang="en-US" altLang="en-US">
              <a:latin typeface="Calibri" charset="0"/>
              <a:ea typeface="MS PGothic" charset="-128"/>
            </a:endParaRPr>
          </a:p>
        </p:txBody>
      </p:sp>
      <p:sp>
        <p:nvSpPr>
          <p:cNvPr id="20482" name="Title 1"/>
          <p:cNvSpPr>
            <a:spLocks noGrp="1"/>
          </p:cNvSpPr>
          <p:nvPr>
            <p:ph type="title"/>
          </p:nvPr>
        </p:nvSpPr>
        <p:spPr/>
        <p:txBody>
          <a:bodyPr/>
          <a:lstStyle/>
          <a:p>
            <a:r>
              <a:rPr lang="en-US" altLang="en-US">
                <a:ea typeface="MS PGothic" charset="-128"/>
              </a:rPr>
              <a:t>Virtual Timers</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p:txBody>
          <a:bodyPr/>
          <a:lstStyle/>
          <a:p>
            <a:pPr eaLnBrk="1" hangingPunct="1"/>
            <a:r>
              <a:rPr lang="en-US" altLang="en-US">
                <a:latin typeface="Calibri" charset="0"/>
                <a:ea typeface="MS PGothic" charset="-128"/>
              </a:rPr>
              <a:t>Only works for </a:t>
            </a:r>
            <a:r>
              <a:rPr lang="ja-JP" altLang="en-US">
                <a:latin typeface="Calibri" charset="0"/>
                <a:ea typeface="MS PGothic" charset="-128"/>
              </a:rPr>
              <a:t>“</a:t>
            </a:r>
            <a:r>
              <a:rPr lang="en-US" altLang="ja-JP">
                <a:latin typeface="Calibri" charset="0"/>
                <a:ea typeface="MS PGothic" charset="-128"/>
              </a:rPr>
              <a:t>compare</a:t>
            </a:r>
            <a:r>
              <a:rPr lang="ja-JP" altLang="en-US">
                <a:latin typeface="Calibri" charset="0"/>
                <a:ea typeface="MS PGothic" charset="-128"/>
              </a:rPr>
              <a:t>”</a:t>
            </a:r>
            <a:r>
              <a:rPr lang="en-US" altLang="ja-JP">
                <a:latin typeface="Calibri" charset="0"/>
                <a:ea typeface="MS PGothic" charset="-128"/>
              </a:rPr>
              <a:t> timer uses.</a:t>
            </a:r>
          </a:p>
          <a:p>
            <a:pPr eaLnBrk="1" hangingPunct="1"/>
            <a:r>
              <a:rPr lang="en-US" altLang="en-US">
                <a:latin typeface="Calibri" charset="0"/>
                <a:ea typeface="MS PGothic" charset="-128"/>
              </a:rPr>
              <a:t>Will result in slower ISR response time</a:t>
            </a:r>
          </a:p>
          <a:p>
            <a:pPr lvl="1" eaLnBrk="1" hangingPunct="1"/>
            <a:r>
              <a:rPr lang="en-US" altLang="en-US">
                <a:latin typeface="Calibri" charset="0"/>
                <a:ea typeface="MS PGothic" charset="-128"/>
              </a:rPr>
              <a:t>May not care, could just schedule sooner…</a:t>
            </a:r>
          </a:p>
          <a:p>
            <a:pPr lvl="1" eaLnBrk="1" hangingPunct="1"/>
            <a:endParaRPr lang="en-US" altLang="en-US">
              <a:latin typeface="Calibri" charset="0"/>
              <a:ea typeface="MS PGothic" charset="-128"/>
            </a:endParaRPr>
          </a:p>
          <a:p>
            <a:pPr eaLnBrk="1" hangingPunct="1"/>
            <a:endParaRPr lang="en-US" altLang="en-US">
              <a:latin typeface="Calibri" charset="0"/>
              <a:ea typeface="MS PGothic" charset="-128"/>
            </a:endParaRPr>
          </a:p>
        </p:txBody>
      </p:sp>
      <p:sp>
        <p:nvSpPr>
          <p:cNvPr id="22530" name="Title 1"/>
          <p:cNvSpPr>
            <a:spLocks noGrp="1"/>
          </p:cNvSpPr>
          <p:nvPr>
            <p:ph type="title"/>
          </p:nvPr>
        </p:nvSpPr>
        <p:spPr/>
        <p:txBody>
          <a:bodyPr/>
          <a:lstStyle/>
          <a:p>
            <a:r>
              <a:rPr lang="en-US" altLang="en-US">
                <a:ea typeface="MS PGothic" charset="-128"/>
              </a:rPr>
              <a:t>Problems?</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14640" y="1306800"/>
              <a:ext cx="7979760" cy="5053320"/>
            </p14:xfrm>
          </p:contentPart>
        </mc:Choice>
        <mc:Fallback xmlns="">
          <p:pic>
            <p:nvPicPr>
              <p:cNvPr id="2" name="Ink 1"/>
              <p:cNvPicPr/>
              <p:nvPr/>
            </p:nvPicPr>
            <p:blipFill>
              <a:blip r:embed="rId4"/>
              <a:stretch>
                <a:fillRect/>
              </a:stretch>
            </p:blipFill>
            <p:spPr>
              <a:xfrm>
                <a:off x="304200" y="1296360"/>
                <a:ext cx="8001000" cy="507492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lnSpc>
                <a:spcPct val="80000"/>
              </a:lnSpc>
            </a:pPr>
            <a:r>
              <a:rPr lang="en-US" altLang="en-US" sz="2700">
                <a:latin typeface="Calibri" charset="0"/>
                <a:ea typeface="MS PGothic" charset="-128"/>
              </a:rPr>
              <a:t>Shared user-space/ISR data structure.</a:t>
            </a:r>
          </a:p>
          <a:p>
            <a:pPr lvl="1" eaLnBrk="1" hangingPunct="1">
              <a:lnSpc>
                <a:spcPct val="80000"/>
              </a:lnSpc>
            </a:pPr>
            <a:r>
              <a:rPr lang="en-US" altLang="en-US" sz="2400">
                <a:latin typeface="Calibri" charset="0"/>
                <a:ea typeface="MS PGothic" charset="-128"/>
              </a:rPr>
              <a:t>Insertion happens at least some of the time in user code.</a:t>
            </a:r>
          </a:p>
          <a:p>
            <a:pPr lvl="1" eaLnBrk="1" hangingPunct="1">
              <a:lnSpc>
                <a:spcPct val="80000"/>
              </a:lnSpc>
            </a:pPr>
            <a:r>
              <a:rPr lang="en-US" altLang="en-US" sz="2400">
                <a:latin typeface="Calibri" charset="0"/>
                <a:ea typeface="MS PGothic" charset="-128"/>
              </a:rPr>
              <a:t>Deletion happens in ISR.</a:t>
            </a:r>
          </a:p>
          <a:p>
            <a:pPr lvl="2" eaLnBrk="1" hangingPunct="1">
              <a:lnSpc>
                <a:spcPct val="80000"/>
              </a:lnSpc>
            </a:pPr>
            <a:r>
              <a:rPr lang="en-US" altLang="en-US">
                <a:latin typeface="Calibri" charset="0"/>
                <a:ea typeface="MS PGothic" charset="-128"/>
              </a:rPr>
              <a:t>We need critical section (disable interrupt)</a:t>
            </a:r>
          </a:p>
          <a:p>
            <a:pPr eaLnBrk="1" hangingPunct="1">
              <a:lnSpc>
                <a:spcPct val="80000"/>
              </a:lnSpc>
            </a:pPr>
            <a:r>
              <a:rPr lang="en-US" altLang="en-US" sz="2700">
                <a:latin typeface="Calibri" charset="0"/>
                <a:ea typeface="MS PGothic" charset="-128"/>
              </a:rPr>
              <a:t>How do we deal with our modulo counter?</a:t>
            </a:r>
          </a:p>
          <a:p>
            <a:pPr lvl="1" eaLnBrk="1" hangingPunct="1">
              <a:lnSpc>
                <a:spcPct val="80000"/>
              </a:lnSpc>
            </a:pPr>
            <a:r>
              <a:rPr lang="en-US" altLang="en-US" sz="2400">
                <a:latin typeface="Calibri" charset="0"/>
                <a:ea typeface="MS PGothic" charset="-128"/>
              </a:rPr>
              <a:t>That is, the timer wraps around.</a:t>
            </a:r>
          </a:p>
          <a:p>
            <a:pPr lvl="1" eaLnBrk="1" hangingPunct="1">
              <a:lnSpc>
                <a:spcPct val="80000"/>
              </a:lnSpc>
            </a:pPr>
            <a:r>
              <a:rPr lang="en-US" altLang="en-US" sz="2400">
                <a:latin typeface="Calibri" charset="0"/>
                <a:ea typeface="MS PGothic" charset="-128"/>
              </a:rPr>
              <a:t>Why is that an issue?</a:t>
            </a:r>
          </a:p>
          <a:p>
            <a:pPr eaLnBrk="1" hangingPunct="1">
              <a:lnSpc>
                <a:spcPct val="80000"/>
              </a:lnSpc>
            </a:pPr>
            <a:r>
              <a:rPr lang="en-US" altLang="en-US" sz="2700">
                <a:latin typeface="Calibri" charset="0"/>
                <a:ea typeface="MS PGothic" charset="-128"/>
              </a:rPr>
              <a:t>What functionality would be nice?</a:t>
            </a:r>
          </a:p>
          <a:p>
            <a:pPr lvl="1" eaLnBrk="1" hangingPunct="1">
              <a:lnSpc>
                <a:spcPct val="80000"/>
              </a:lnSpc>
            </a:pPr>
            <a:r>
              <a:rPr lang="en-US" altLang="en-US" sz="2400">
                <a:latin typeface="Calibri" charset="0"/>
                <a:ea typeface="MS PGothic" charset="-128"/>
              </a:rPr>
              <a:t>Generally one-shot vs. repeating events</a:t>
            </a:r>
          </a:p>
          <a:p>
            <a:pPr lvl="1" eaLnBrk="1" hangingPunct="1">
              <a:lnSpc>
                <a:spcPct val="80000"/>
              </a:lnSpc>
            </a:pPr>
            <a:r>
              <a:rPr lang="en-US" altLang="en-US" sz="2400">
                <a:latin typeface="Calibri" charset="0"/>
                <a:ea typeface="MS PGothic" charset="-128"/>
              </a:rPr>
              <a:t>Might be other things desired though</a:t>
            </a:r>
          </a:p>
          <a:p>
            <a:pPr eaLnBrk="1" hangingPunct="1">
              <a:lnSpc>
                <a:spcPct val="80000"/>
              </a:lnSpc>
            </a:pPr>
            <a:r>
              <a:rPr lang="en-US" altLang="en-US" sz="2700">
                <a:latin typeface="Calibri" charset="0"/>
                <a:ea typeface="MS PGothic" charset="-128"/>
              </a:rPr>
              <a:t>What if two events are to happen at the same time?</a:t>
            </a:r>
          </a:p>
          <a:p>
            <a:pPr lvl="1" eaLnBrk="1" hangingPunct="1">
              <a:lnSpc>
                <a:spcPct val="80000"/>
              </a:lnSpc>
            </a:pPr>
            <a:r>
              <a:rPr lang="en-US" altLang="en-US" sz="2400">
                <a:latin typeface="Calibri" charset="0"/>
                <a:ea typeface="MS PGothic" charset="-128"/>
              </a:rPr>
              <a:t>Pick an order, do both…</a:t>
            </a:r>
          </a:p>
          <a:p>
            <a:pPr eaLnBrk="1" hangingPunct="1">
              <a:lnSpc>
                <a:spcPct val="80000"/>
              </a:lnSpc>
            </a:pPr>
            <a:endParaRPr lang="en-US" altLang="en-US" sz="2700">
              <a:latin typeface="Calibri" charset="0"/>
              <a:ea typeface="MS PGothic" charset="-128"/>
            </a:endParaRPr>
          </a:p>
          <a:p>
            <a:pPr eaLnBrk="1" hangingPunct="1">
              <a:lnSpc>
                <a:spcPct val="80000"/>
              </a:lnSpc>
            </a:pPr>
            <a:endParaRPr lang="en-US" altLang="en-US" sz="2700">
              <a:latin typeface="Calibri" charset="0"/>
              <a:ea typeface="MS PGothic" charset="-128"/>
            </a:endParaRPr>
          </a:p>
        </p:txBody>
      </p:sp>
      <p:sp>
        <p:nvSpPr>
          <p:cNvPr id="24578" name="Title 1"/>
          <p:cNvSpPr>
            <a:spLocks noGrp="1"/>
          </p:cNvSpPr>
          <p:nvPr>
            <p:ph type="title"/>
          </p:nvPr>
        </p:nvSpPr>
        <p:spPr/>
        <p:txBody>
          <a:bodyPr/>
          <a:lstStyle/>
          <a:p>
            <a:r>
              <a:rPr lang="en-US" altLang="en-US">
                <a:ea typeface="MS PGothic" charset="-128"/>
              </a:rPr>
              <a:t>Implementation Issues</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358640" y="5635800"/>
              <a:ext cx="734400" cy="421200"/>
            </p14:xfrm>
          </p:contentPart>
        </mc:Choice>
        <mc:Fallback xmlns="">
          <p:pic>
            <p:nvPicPr>
              <p:cNvPr id="2" name="Ink 1"/>
              <p:cNvPicPr/>
              <p:nvPr/>
            </p:nvPicPr>
            <p:blipFill>
              <a:blip r:embed="rId4"/>
              <a:stretch>
                <a:fillRect/>
              </a:stretch>
            </p:blipFill>
            <p:spPr>
              <a:xfrm>
                <a:off x="1347840" y="5625000"/>
                <a:ext cx="755640" cy="442440"/>
              </a:xfrm>
              <a:prstGeom prst="rect">
                <a:avLst/>
              </a:prstGeom>
            </p:spPr>
          </p:pic>
        </mc:Fallback>
      </mc:AlternateContent>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linds(horizontal)">
                                      <p:cBhvr>
                                        <p:cTn id="38" dur="500"/>
                                        <p:tgtEl>
                                          <p:spTgt spid="3">
                                            <p:txEl>
                                              <p:pRg st="9" end="9"/>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blinds(horizontal)">
                                      <p:cBhvr>
                                        <p:cTn id="43" dur="500"/>
                                        <p:tgtEl>
                                          <p:spTgt spid="3">
                                            <p:txEl>
                                              <p:pRg st="10" end="10"/>
                                            </p:txEl>
                                          </p:spTgt>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blinds(horizontal)">
                                      <p:cBhvr>
                                        <p:cTn id="4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p:txBody>
          <a:bodyPr/>
          <a:lstStyle/>
          <a:p>
            <a:pPr eaLnBrk="1" hangingPunct="1"/>
            <a:r>
              <a:rPr lang="en-US" altLang="en-US">
                <a:latin typeface="Calibri" charset="0"/>
                <a:ea typeface="MS PGothic" charset="-128"/>
              </a:rPr>
              <a:t>What data structure?</a:t>
            </a:r>
          </a:p>
          <a:p>
            <a:pPr lvl="1" eaLnBrk="1" hangingPunct="1"/>
            <a:r>
              <a:rPr lang="en-US" altLang="en-US">
                <a:latin typeface="Calibri" charset="0"/>
                <a:ea typeface="MS PGothic" charset="-128"/>
              </a:rPr>
              <a:t>Data needs be sorted</a:t>
            </a:r>
          </a:p>
          <a:p>
            <a:pPr lvl="2" eaLnBrk="1" hangingPunct="1"/>
            <a:r>
              <a:rPr lang="en-US" altLang="en-US">
                <a:latin typeface="Calibri" charset="0"/>
                <a:ea typeface="MS PGothic" charset="-128"/>
              </a:rPr>
              <a:t>Inserting one thing at a time</a:t>
            </a:r>
          </a:p>
          <a:p>
            <a:pPr lvl="1" eaLnBrk="1" hangingPunct="1"/>
            <a:r>
              <a:rPr lang="en-US" altLang="en-US">
                <a:latin typeface="Calibri" charset="0"/>
                <a:ea typeface="MS PGothic" charset="-128"/>
              </a:rPr>
              <a:t>We always pop from one end</a:t>
            </a:r>
          </a:p>
          <a:p>
            <a:pPr lvl="1" eaLnBrk="1" hangingPunct="1"/>
            <a:r>
              <a:rPr lang="en-US" altLang="en-US">
                <a:latin typeface="Calibri" charset="0"/>
                <a:ea typeface="MS PGothic" charset="-128"/>
              </a:rPr>
              <a:t>But we add in sorted order.</a:t>
            </a:r>
          </a:p>
        </p:txBody>
      </p:sp>
      <p:sp>
        <p:nvSpPr>
          <p:cNvPr id="26626" name="Title 1"/>
          <p:cNvSpPr>
            <a:spLocks noGrp="1"/>
          </p:cNvSpPr>
          <p:nvPr>
            <p:ph type="title"/>
          </p:nvPr>
        </p:nvSpPr>
        <p:spPr/>
        <p:txBody>
          <a:bodyPr/>
          <a:lstStyle/>
          <a:p>
            <a:r>
              <a:rPr lang="en-US" altLang="en-US">
                <a:ea typeface="MS PGothic" charset="-128"/>
              </a:rPr>
              <a:t>Implementation Issues (continued)</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altLang="en-US">
                <a:ea typeface="MS PGothic" charset="-128"/>
              </a:rPr>
              <a:t>What happens when we return from an ISR?</a:t>
            </a:r>
          </a:p>
        </p:txBody>
      </p:sp>
      <p:sp>
        <p:nvSpPr>
          <p:cNvPr id="6144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eaLnBrk="1" hangingPunct="1"/>
            <a:fld id="{B86CACA6-2113-4447-B64E-C909D025E6FC}" type="slidenum">
              <a:rPr lang="en-US" altLang="en-US" sz="1600">
                <a:solidFill>
                  <a:srgbClr val="B2B2B2"/>
                </a:solidFill>
                <a:latin typeface="Trebuchet MS" charset="0"/>
              </a:rPr>
              <a:pPr eaLnBrk="1" hangingPunct="1"/>
              <a:t>3</a:t>
            </a:fld>
            <a:endParaRPr lang="en-US" altLang="en-US" sz="1600">
              <a:solidFill>
                <a:srgbClr val="B2B2B2"/>
              </a:solidFill>
              <a:latin typeface="Trebuchet MS" charset="0"/>
            </a:endParaRPr>
          </a:p>
        </p:txBody>
      </p:sp>
      <p:sp>
        <p:nvSpPr>
          <p:cNvPr id="61443" name="Content Placeholder 2"/>
          <p:cNvSpPr txBox="1">
            <a:spLocks/>
          </p:cNvSpPr>
          <p:nvPr/>
        </p:nvSpPr>
        <p:spPr bwMode="auto">
          <a:xfrm>
            <a:off x="457200" y="990600"/>
            <a:ext cx="8229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sz="3600">
                <a:solidFill>
                  <a:schemeClr val="tx1"/>
                </a:solidFill>
                <a:latin typeface="Times New Roman" charset="0"/>
                <a:ea typeface="MS PGothic" charset="-128"/>
              </a:defRPr>
            </a:lvl1pPr>
            <a:lvl2pPr marL="857250" indent="-45720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spcBef>
                <a:spcPct val="20000"/>
              </a:spcBef>
              <a:buFontTx/>
              <a:buChar char="•"/>
            </a:pPr>
            <a:r>
              <a:rPr lang="en-US" altLang="en-US" sz="2400">
                <a:latin typeface="Trebuchet MS" charset="0"/>
              </a:rPr>
              <a:t>Interrupt exiting process</a:t>
            </a:r>
          </a:p>
          <a:p>
            <a:pPr lvl="1">
              <a:spcBef>
                <a:spcPct val="20000"/>
              </a:spcBef>
              <a:buFontTx/>
              <a:buChar char="–"/>
            </a:pPr>
            <a:r>
              <a:rPr lang="en-US" altLang="en-US" sz="2000">
                <a:latin typeface="Trebuchet MS" charset="0"/>
              </a:rPr>
              <a:t>System restoration needed (different from branch)</a:t>
            </a:r>
          </a:p>
          <a:p>
            <a:pPr lvl="1">
              <a:spcBef>
                <a:spcPct val="20000"/>
              </a:spcBef>
              <a:buFontTx/>
              <a:buChar char="–"/>
            </a:pPr>
            <a:r>
              <a:rPr lang="en-US" altLang="en-US" sz="2000">
                <a:latin typeface="Trebuchet MS" charset="0"/>
              </a:rPr>
              <a:t>Special LR value could be stored (0xFFFFFFFx)</a:t>
            </a:r>
          </a:p>
          <a:p>
            <a:pPr lvl="1">
              <a:spcBef>
                <a:spcPct val="20000"/>
              </a:spcBef>
              <a:buFontTx/>
              <a:buChar char="–"/>
            </a:pPr>
            <a:endParaRPr lang="en-US" altLang="en-US" sz="2000">
              <a:latin typeface="Trebuchet MS" charset="0"/>
            </a:endParaRPr>
          </a:p>
          <a:p>
            <a:pPr lvl="1">
              <a:spcBef>
                <a:spcPct val="20000"/>
              </a:spcBef>
              <a:buFontTx/>
              <a:buChar char="–"/>
            </a:pPr>
            <a:endParaRPr lang="en-US" altLang="en-US" sz="2000">
              <a:latin typeface="Trebuchet MS" charset="0"/>
            </a:endParaRPr>
          </a:p>
          <a:p>
            <a:pPr>
              <a:spcBef>
                <a:spcPct val="20000"/>
              </a:spcBef>
              <a:buFontTx/>
              <a:buChar char="–"/>
            </a:pPr>
            <a:r>
              <a:rPr lang="en-US" altLang="en-US" sz="2000">
                <a:latin typeface="Trebuchet MS" charset="0"/>
              </a:rPr>
              <a:t>Walkthrough a few examples, simplified system assumptions:</a:t>
            </a:r>
          </a:p>
          <a:p>
            <a:pPr lvl="1">
              <a:spcBef>
                <a:spcPct val="20000"/>
              </a:spcBef>
              <a:buFontTx/>
              <a:buChar char="–"/>
            </a:pPr>
            <a:r>
              <a:rPr lang="en-US" altLang="en-US" sz="2000">
                <a:latin typeface="Trebuchet MS" charset="0"/>
              </a:rPr>
              <a:t>5 Interrupt Levels (0-4)</a:t>
            </a:r>
          </a:p>
          <a:p>
            <a:pPr lvl="1">
              <a:spcBef>
                <a:spcPct val="20000"/>
              </a:spcBef>
              <a:buFontTx/>
              <a:buChar char="–"/>
            </a:pPr>
            <a:r>
              <a:rPr lang="en-US" altLang="en-US" sz="2000">
                <a:latin typeface="Trebuchet MS" charset="0"/>
              </a:rPr>
              <a:t>256 Priority Levels (0 Highest, 256 Lowest)</a:t>
            </a:r>
          </a:p>
          <a:p>
            <a:pPr lvl="1">
              <a:spcBef>
                <a:spcPct val="20000"/>
              </a:spcBef>
              <a:buFontTx/>
              <a:buChar char="–"/>
            </a:pPr>
            <a:endParaRPr lang="en-US" altLang="en-US" sz="2000">
              <a:latin typeface="Trebuchet MS" charset="0"/>
            </a:endParaRPr>
          </a:p>
          <a:p>
            <a:pPr>
              <a:spcBef>
                <a:spcPct val="20000"/>
              </a:spcBef>
              <a:buFontTx/>
              <a:buChar char="–"/>
            </a:pPr>
            <a:r>
              <a:rPr lang="en-US" altLang="en-US" sz="2000">
                <a:latin typeface="Trebuchet MS" charset="0"/>
              </a:rPr>
              <a:t>First time presenting, so errors in the animation are unintentional but may be present (lets find out together)</a:t>
            </a:r>
          </a:p>
          <a:p>
            <a:pPr lvl="1">
              <a:spcBef>
                <a:spcPct val="20000"/>
              </a:spcBef>
              <a:buFontTx/>
              <a:buChar char="–"/>
            </a:pPr>
            <a:endParaRPr lang="en-US" altLang="en-US" sz="2000">
              <a:latin typeface="Trebuchet MS"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altLang="en-US">
                <a:latin typeface="Calibri" charset="0"/>
                <a:ea typeface="MS PGothic" charset="-128"/>
              </a:rPr>
              <a:t>Data structures</a:t>
            </a:r>
          </a:p>
        </p:txBody>
      </p:sp>
      <p:pic>
        <p:nvPicPr>
          <p:cNvPr id="286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855663"/>
            <a:ext cx="7764463" cy="5741987"/>
          </a:xfrm>
          <a:noFill/>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596880" y="550440"/>
              <a:ext cx="4840920" cy="1567080"/>
            </p14:xfrm>
          </p:contentPart>
        </mc:Choice>
        <mc:Fallback xmlns="">
          <p:pic>
            <p:nvPicPr>
              <p:cNvPr id="2" name="Ink 1"/>
              <p:cNvPicPr/>
              <p:nvPr/>
            </p:nvPicPr>
            <p:blipFill>
              <a:blip r:embed="rId5"/>
              <a:stretch>
                <a:fillRect/>
              </a:stretch>
            </p:blipFill>
            <p:spPr>
              <a:xfrm>
                <a:off x="586080" y="539640"/>
                <a:ext cx="4862520" cy="158868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2"/>
          <p:cNvSpPr>
            <a:spLocks noGrp="1"/>
          </p:cNvSpPr>
          <p:nvPr>
            <p:ph type="title"/>
          </p:nvPr>
        </p:nvSpPr>
        <p:spPr/>
        <p:txBody>
          <a:bodyPr/>
          <a:lstStyle/>
          <a:p>
            <a:r>
              <a:rPr lang="en-US" altLang="en-US">
                <a:ea typeface="MS PGothic" charset="-128"/>
              </a:rPr>
              <a:t>Some loose ends…glitches and all that</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8"/>
          <p:cNvSpPr>
            <a:spLocks noChangeArrowheads="1"/>
          </p:cNvSpPr>
          <p:nvPr/>
        </p:nvSpPr>
        <p:spPr bwMode="auto">
          <a:xfrm>
            <a:off x="1174750" y="4543425"/>
            <a:ext cx="22352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400" b="1">
                <a:solidFill>
                  <a:srgbClr val="0070C0"/>
                </a:solidFill>
              </a:rPr>
              <a:t>Full adder (from Wikipedia)</a:t>
            </a:r>
          </a:p>
        </p:txBody>
      </p:sp>
      <p:sp>
        <p:nvSpPr>
          <p:cNvPr id="32770" name="Content Placeholder 2"/>
          <p:cNvSpPr>
            <a:spLocks noGrp="1"/>
          </p:cNvSpPr>
          <p:nvPr>
            <p:ph sz="half" idx="2"/>
          </p:nvPr>
        </p:nvSpPr>
        <p:spPr/>
        <p:txBody>
          <a:bodyPr/>
          <a:lstStyle/>
          <a:p>
            <a:r>
              <a:rPr lang="en-US" altLang="en-US">
                <a:ea typeface="MS PGothic" charset="-128"/>
              </a:rPr>
              <a:t>Assume</a:t>
            </a:r>
          </a:p>
          <a:p>
            <a:pPr lvl="1"/>
            <a:r>
              <a:rPr lang="en-US" altLang="en-US">
                <a:ea typeface="MS PGothic" charset="-128"/>
              </a:rPr>
              <a:t>XOR delay = 0.2ns</a:t>
            </a:r>
          </a:p>
          <a:p>
            <a:pPr lvl="1"/>
            <a:r>
              <a:rPr lang="en-US" altLang="en-US">
                <a:ea typeface="MS PGothic" charset="-128"/>
              </a:rPr>
              <a:t>AND delay = 0.1ns </a:t>
            </a:r>
          </a:p>
          <a:p>
            <a:pPr lvl="1"/>
            <a:r>
              <a:rPr lang="en-US" altLang="en-US">
                <a:ea typeface="MS PGothic" charset="-128"/>
              </a:rPr>
              <a:t>OR delay = 0.1 ns</a:t>
            </a:r>
          </a:p>
          <a:p>
            <a:endParaRPr lang="en-US" altLang="en-US">
              <a:ea typeface="MS PGothic" charset="-128"/>
            </a:endParaRPr>
          </a:p>
          <a:p>
            <a:r>
              <a:rPr lang="en-US" altLang="en-US">
                <a:ea typeface="MS PGothic" charset="-128"/>
              </a:rPr>
              <a:t>What is the worst case propagation delay for this circuit? </a:t>
            </a:r>
          </a:p>
        </p:txBody>
      </p:sp>
      <p:grpSp>
        <p:nvGrpSpPr>
          <p:cNvPr id="32771" name="Group 36"/>
          <p:cNvGrpSpPr>
            <a:grpSpLocks/>
          </p:cNvGrpSpPr>
          <p:nvPr/>
        </p:nvGrpSpPr>
        <p:grpSpPr bwMode="auto">
          <a:xfrm>
            <a:off x="392113" y="2238375"/>
            <a:ext cx="3719512" cy="2227263"/>
            <a:chOff x="3114675" y="2614550"/>
            <a:chExt cx="2914650" cy="1563750"/>
          </a:xfrm>
        </p:grpSpPr>
        <p:pic>
          <p:nvPicPr>
            <p:cNvPr id="32773"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675" y="2679700"/>
              <a:ext cx="291465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Box 38"/>
            <p:cNvSpPr txBox="1">
              <a:spLocks noChangeArrowheads="1"/>
            </p:cNvSpPr>
            <p:nvPr/>
          </p:nvSpPr>
          <p:spPr bwMode="auto">
            <a:xfrm>
              <a:off x="4202875" y="2614550"/>
              <a:ext cx="2664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400" b="1"/>
                <a:t>x</a:t>
              </a:r>
            </a:p>
          </p:txBody>
        </p:sp>
        <p:sp>
          <p:nvSpPr>
            <p:cNvPr id="32775" name="TextBox 40"/>
            <p:cNvSpPr txBox="1">
              <a:spLocks noChangeArrowheads="1"/>
            </p:cNvSpPr>
            <p:nvPr/>
          </p:nvSpPr>
          <p:spPr bwMode="auto">
            <a:xfrm>
              <a:off x="5029200" y="3275111"/>
              <a:ext cx="2696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400" b="1"/>
                <a:t>y</a:t>
              </a:r>
            </a:p>
          </p:txBody>
        </p:sp>
        <p:sp>
          <p:nvSpPr>
            <p:cNvPr id="32776" name="TextBox 42"/>
            <p:cNvSpPr txBox="1">
              <a:spLocks noChangeArrowheads="1"/>
            </p:cNvSpPr>
            <p:nvPr/>
          </p:nvSpPr>
          <p:spPr bwMode="auto">
            <a:xfrm>
              <a:off x="5029200" y="3870523"/>
              <a:ext cx="2664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400" b="1"/>
                <a:t>z</a:t>
              </a:r>
            </a:p>
          </p:txBody>
        </p:sp>
      </p:grpSp>
      <p:sp>
        <p:nvSpPr>
          <p:cNvPr id="32772" name="Title 1"/>
          <p:cNvSpPr>
            <a:spLocks noGrp="1"/>
          </p:cNvSpPr>
          <p:nvPr>
            <p:ph type="title"/>
          </p:nvPr>
        </p:nvSpPr>
        <p:spPr/>
        <p:txBody>
          <a:bodyPr/>
          <a:lstStyle/>
          <a:p>
            <a:r>
              <a:rPr lang="en-US" altLang="en-US">
                <a:ea typeface="MS PGothic" charset="-128"/>
              </a:rPr>
              <a:t>Timing delays and propagation</a:t>
            </a: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72960" y="1651680"/>
              <a:ext cx="5333040" cy="2229480"/>
            </p14:xfrm>
          </p:contentPart>
        </mc:Choice>
        <mc:Fallback xmlns="">
          <p:pic>
            <p:nvPicPr>
              <p:cNvPr id="2" name="Ink 1"/>
              <p:cNvPicPr/>
              <p:nvPr/>
            </p:nvPicPr>
            <p:blipFill>
              <a:blip r:embed="rId5"/>
              <a:stretch>
                <a:fillRect/>
              </a:stretch>
            </p:blipFill>
            <p:spPr>
              <a:xfrm>
                <a:off x="362160" y="1640880"/>
                <a:ext cx="5354640" cy="225108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59"/>
          <p:cNvGrpSpPr>
            <a:grpSpLocks/>
          </p:cNvGrpSpPr>
          <p:nvPr/>
        </p:nvGrpSpPr>
        <p:grpSpPr bwMode="auto">
          <a:xfrm>
            <a:off x="57150" y="625475"/>
            <a:ext cx="2786063" cy="1587500"/>
            <a:chOff x="57774" y="152400"/>
            <a:chExt cx="2933076" cy="1779342"/>
          </a:xfrm>
        </p:grpSpPr>
        <p:grpSp>
          <p:nvGrpSpPr>
            <p:cNvPr id="34835" name="Group 7"/>
            <p:cNvGrpSpPr>
              <a:grpSpLocks/>
            </p:cNvGrpSpPr>
            <p:nvPr/>
          </p:nvGrpSpPr>
          <p:grpSpPr bwMode="auto">
            <a:xfrm>
              <a:off x="76200" y="152400"/>
              <a:ext cx="2914650" cy="1563750"/>
              <a:chOff x="3114675" y="2614550"/>
              <a:chExt cx="2914650" cy="1563750"/>
            </a:xfrm>
          </p:grpSpPr>
          <p:pic>
            <p:nvPicPr>
              <p:cNvPr id="348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675" y="2679700"/>
                <a:ext cx="291465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8" name="TextBox 4"/>
              <p:cNvSpPr txBox="1">
                <a:spLocks noChangeArrowheads="1"/>
              </p:cNvSpPr>
              <p:nvPr/>
            </p:nvSpPr>
            <p:spPr bwMode="auto">
              <a:xfrm>
                <a:off x="4202875" y="2614550"/>
                <a:ext cx="2664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400" b="1"/>
                  <a:t>x</a:t>
                </a:r>
              </a:p>
            </p:txBody>
          </p:sp>
          <p:sp>
            <p:nvSpPr>
              <p:cNvPr id="34839" name="TextBox 5"/>
              <p:cNvSpPr txBox="1">
                <a:spLocks noChangeArrowheads="1"/>
              </p:cNvSpPr>
              <p:nvPr/>
            </p:nvSpPr>
            <p:spPr bwMode="auto">
              <a:xfrm>
                <a:off x="5029200" y="3275111"/>
                <a:ext cx="2696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400" b="1"/>
                  <a:t>y</a:t>
                </a:r>
              </a:p>
            </p:txBody>
          </p:sp>
          <p:sp>
            <p:nvSpPr>
              <p:cNvPr id="34840" name="TextBox 6"/>
              <p:cNvSpPr txBox="1">
                <a:spLocks noChangeArrowheads="1"/>
              </p:cNvSpPr>
              <p:nvPr/>
            </p:nvSpPr>
            <p:spPr bwMode="auto">
              <a:xfrm>
                <a:off x="5029200" y="3870523"/>
                <a:ext cx="2664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400" b="1"/>
                  <a:t>z</a:t>
                </a:r>
              </a:p>
            </p:txBody>
          </p:sp>
        </p:grpSp>
        <p:sp>
          <p:nvSpPr>
            <p:cNvPr id="34836" name="Rectangle 18"/>
            <p:cNvSpPr>
              <a:spLocks noChangeArrowheads="1"/>
            </p:cNvSpPr>
            <p:nvPr/>
          </p:nvSpPr>
          <p:spPr bwMode="auto">
            <a:xfrm>
              <a:off x="57774" y="1623965"/>
              <a:ext cx="22343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400" b="1">
                  <a:solidFill>
                    <a:srgbClr val="0070C0"/>
                  </a:solidFill>
                </a:rPr>
                <a:t>Full adder (from Wikipedia)</a:t>
              </a:r>
            </a:p>
          </p:txBody>
        </p:sp>
      </p:grpSp>
      <p:pic>
        <p:nvPicPr>
          <p:cNvPr id="3481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0" y="1716088"/>
            <a:ext cx="7143750"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p:nvCxnSpPr>
        <p:spPr>
          <a:xfrm>
            <a:off x="2714625" y="3082925"/>
            <a:ext cx="60944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4820" name="TextBox 17"/>
          <p:cNvSpPr txBox="1">
            <a:spLocks noChangeArrowheads="1"/>
          </p:cNvSpPr>
          <p:nvPr/>
        </p:nvSpPr>
        <p:spPr bwMode="auto">
          <a:xfrm>
            <a:off x="3074988" y="992188"/>
            <a:ext cx="58785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Consider the adjacent circuit diagram. Assuming the XOR gates have </a:t>
            </a:r>
          </a:p>
          <a:p>
            <a:r>
              <a:rPr lang="en-US" altLang="en-US" sz="1600"/>
              <a:t>a delay of 0.2ns while AND and OR gates have a delay of 0.1ns, fill in</a:t>
            </a:r>
          </a:p>
          <a:p>
            <a:r>
              <a:rPr lang="en-US" altLang="en-US" sz="1600"/>
              <a:t>the following chart. </a:t>
            </a:r>
          </a:p>
        </p:txBody>
      </p:sp>
      <p:cxnSp>
        <p:nvCxnSpPr>
          <p:cNvPr id="28" name="Elbow Connector 27"/>
          <p:cNvCxnSpPr/>
          <p:nvPr/>
        </p:nvCxnSpPr>
        <p:spPr>
          <a:xfrm flipV="1">
            <a:off x="2720975" y="4287838"/>
            <a:ext cx="6088063" cy="369887"/>
          </a:xfrm>
          <a:prstGeom prst="bentConnector3">
            <a:avLst>
              <a:gd name="adj1" fmla="val 28442"/>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flipV="1">
            <a:off x="2727325" y="3736975"/>
            <a:ext cx="6086475" cy="371475"/>
          </a:xfrm>
          <a:prstGeom prst="bentConnector3">
            <a:avLst>
              <a:gd name="adj1" fmla="val 20248"/>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714625" y="5233988"/>
            <a:ext cx="6094413"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flipV="1">
            <a:off x="2717800" y="5387975"/>
            <a:ext cx="1700213" cy="369888"/>
          </a:xfrm>
          <a:prstGeom prst="bentConnector3">
            <a:avLst>
              <a:gd name="adj1" fmla="val 72349"/>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rot="10800000">
            <a:off x="4418013" y="5387975"/>
            <a:ext cx="4395787" cy="369888"/>
          </a:xfrm>
          <a:prstGeom prst="bentConnector3">
            <a:avLst>
              <a:gd name="adj1" fmla="val 88223"/>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flipV="1">
            <a:off x="2717800" y="2122488"/>
            <a:ext cx="6088063" cy="371475"/>
          </a:xfrm>
          <a:prstGeom prst="bentConnector3">
            <a:avLst>
              <a:gd name="adj1" fmla="val 4153"/>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2709863" y="3275013"/>
            <a:ext cx="6086475" cy="371475"/>
          </a:xfrm>
          <a:prstGeom prst="bentConnector3">
            <a:avLst>
              <a:gd name="adj1" fmla="val 4153"/>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2984500" y="2322513"/>
            <a:ext cx="962025" cy="1522412"/>
          </a:xfrm>
          <a:custGeom>
            <a:avLst/>
            <a:gdLst>
              <a:gd name="connsiteX0" fmla="*/ 0 w 961901"/>
              <a:gd name="connsiteY0" fmla="*/ 5310 h 1523265"/>
              <a:gd name="connsiteX1" fmla="*/ 522514 w 961901"/>
              <a:gd name="connsiteY1" fmla="*/ 207191 h 1523265"/>
              <a:gd name="connsiteX2" fmla="*/ 575953 w 961901"/>
              <a:gd name="connsiteY2" fmla="*/ 1359097 h 1523265"/>
              <a:gd name="connsiteX3" fmla="*/ 961901 w 961901"/>
              <a:gd name="connsiteY3" fmla="*/ 1489726 h 1523265"/>
            </a:gdLst>
            <a:ahLst/>
            <a:cxnLst>
              <a:cxn ang="0">
                <a:pos x="connsiteX0" y="connsiteY0"/>
              </a:cxn>
              <a:cxn ang="0">
                <a:pos x="connsiteX1" y="connsiteY1"/>
              </a:cxn>
              <a:cxn ang="0">
                <a:pos x="connsiteX2" y="connsiteY2"/>
              </a:cxn>
              <a:cxn ang="0">
                <a:pos x="connsiteX3" y="connsiteY3"/>
              </a:cxn>
            </a:cxnLst>
            <a:rect l="l" t="t" r="r" b="b"/>
            <a:pathLst>
              <a:path w="961901" h="1523265">
                <a:moveTo>
                  <a:pt x="0" y="5310"/>
                </a:moveTo>
                <a:cubicBezTo>
                  <a:pt x="213261" y="-6565"/>
                  <a:pt x="426522" y="-18440"/>
                  <a:pt x="522514" y="207191"/>
                </a:cubicBezTo>
                <a:cubicBezTo>
                  <a:pt x="618506" y="432822"/>
                  <a:pt x="502722" y="1145341"/>
                  <a:pt x="575953" y="1359097"/>
                </a:cubicBezTo>
                <a:cubicBezTo>
                  <a:pt x="649184" y="1572853"/>
                  <a:pt x="805542" y="1531289"/>
                  <a:pt x="961901" y="1489726"/>
                </a:cubicBezTo>
              </a:path>
            </a:pathLst>
          </a:custGeom>
          <a:noFill/>
          <a:ln>
            <a:solidFill>
              <a:srgbClr val="92D05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Freeform 50"/>
          <p:cNvSpPr/>
          <p:nvPr/>
        </p:nvSpPr>
        <p:spPr>
          <a:xfrm>
            <a:off x="2968625" y="3460750"/>
            <a:ext cx="977900" cy="2159000"/>
          </a:xfrm>
          <a:custGeom>
            <a:avLst/>
            <a:gdLst>
              <a:gd name="connsiteX0" fmla="*/ 0 w 961901"/>
              <a:gd name="connsiteY0" fmla="*/ 5310 h 1523265"/>
              <a:gd name="connsiteX1" fmla="*/ 522514 w 961901"/>
              <a:gd name="connsiteY1" fmla="*/ 207191 h 1523265"/>
              <a:gd name="connsiteX2" fmla="*/ 575953 w 961901"/>
              <a:gd name="connsiteY2" fmla="*/ 1359097 h 1523265"/>
              <a:gd name="connsiteX3" fmla="*/ 961901 w 961901"/>
              <a:gd name="connsiteY3" fmla="*/ 1489726 h 1523265"/>
              <a:gd name="connsiteX0" fmla="*/ 0 w 961901"/>
              <a:gd name="connsiteY0" fmla="*/ 4966 h 1522784"/>
              <a:gd name="connsiteX1" fmla="*/ 242086 w 961901"/>
              <a:gd name="connsiteY1" fmla="*/ 209657 h 1522784"/>
              <a:gd name="connsiteX2" fmla="*/ 575953 w 961901"/>
              <a:gd name="connsiteY2" fmla="*/ 1358753 h 1522784"/>
              <a:gd name="connsiteX3" fmla="*/ 961901 w 961901"/>
              <a:gd name="connsiteY3" fmla="*/ 1489382 h 1522784"/>
              <a:gd name="connsiteX0" fmla="*/ 0 w 961901"/>
              <a:gd name="connsiteY0" fmla="*/ 5016 h 1523848"/>
              <a:gd name="connsiteX1" fmla="*/ 242086 w 961901"/>
              <a:gd name="connsiteY1" fmla="*/ 209707 h 1523848"/>
              <a:gd name="connsiteX2" fmla="*/ 418212 w 961901"/>
              <a:gd name="connsiteY2" fmla="*/ 1361613 h 1523848"/>
              <a:gd name="connsiteX3" fmla="*/ 961901 w 961901"/>
              <a:gd name="connsiteY3" fmla="*/ 1489432 h 1523848"/>
            </a:gdLst>
            <a:ahLst/>
            <a:cxnLst>
              <a:cxn ang="0">
                <a:pos x="connsiteX0" y="connsiteY0"/>
              </a:cxn>
              <a:cxn ang="0">
                <a:pos x="connsiteX1" y="connsiteY1"/>
              </a:cxn>
              <a:cxn ang="0">
                <a:pos x="connsiteX2" y="connsiteY2"/>
              </a:cxn>
              <a:cxn ang="0">
                <a:pos x="connsiteX3" y="connsiteY3"/>
              </a:cxn>
            </a:cxnLst>
            <a:rect l="l" t="t" r="r" b="b"/>
            <a:pathLst>
              <a:path w="961901" h="1523848">
                <a:moveTo>
                  <a:pt x="0" y="5016"/>
                </a:moveTo>
                <a:cubicBezTo>
                  <a:pt x="213261" y="-6859"/>
                  <a:pt x="172384" y="-16392"/>
                  <a:pt x="242086" y="209707"/>
                </a:cubicBezTo>
                <a:cubicBezTo>
                  <a:pt x="311788" y="435806"/>
                  <a:pt x="298243" y="1148326"/>
                  <a:pt x="418212" y="1361613"/>
                </a:cubicBezTo>
                <a:cubicBezTo>
                  <a:pt x="538181" y="1574900"/>
                  <a:pt x="805542" y="1530995"/>
                  <a:pt x="961901" y="1489432"/>
                </a:cubicBezTo>
              </a:path>
            </a:pathLst>
          </a:custGeom>
          <a:noFill/>
          <a:ln>
            <a:solidFill>
              <a:srgbClr val="92D05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Freeform 51"/>
          <p:cNvSpPr/>
          <p:nvPr/>
        </p:nvSpPr>
        <p:spPr>
          <a:xfrm>
            <a:off x="3946525" y="3844925"/>
            <a:ext cx="962025" cy="1728788"/>
          </a:xfrm>
          <a:custGeom>
            <a:avLst/>
            <a:gdLst>
              <a:gd name="connsiteX0" fmla="*/ 0 w 961901"/>
              <a:gd name="connsiteY0" fmla="*/ 5310 h 1523265"/>
              <a:gd name="connsiteX1" fmla="*/ 522514 w 961901"/>
              <a:gd name="connsiteY1" fmla="*/ 207191 h 1523265"/>
              <a:gd name="connsiteX2" fmla="*/ 575953 w 961901"/>
              <a:gd name="connsiteY2" fmla="*/ 1359097 h 1523265"/>
              <a:gd name="connsiteX3" fmla="*/ 961901 w 961901"/>
              <a:gd name="connsiteY3" fmla="*/ 1489726 h 1523265"/>
            </a:gdLst>
            <a:ahLst/>
            <a:cxnLst>
              <a:cxn ang="0">
                <a:pos x="connsiteX0" y="connsiteY0"/>
              </a:cxn>
              <a:cxn ang="0">
                <a:pos x="connsiteX1" y="connsiteY1"/>
              </a:cxn>
              <a:cxn ang="0">
                <a:pos x="connsiteX2" y="connsiteY2"/>
              </a:cxn>
              <a:cxn ang="0">
                <a:pos x="connsiteX3" y="connsiteY3"/>
              </a:cxn>
            </a:cxnLst>
            <a:rect l="l" t="t" r="r" b="b"/>
            <a:pathLst>
              <a:path w="961901" h="1523265">
                <a:moveTo>
                  <a:pt x="0" y="5310"/>
                </a:moveTo>
                <a:cubicBezTo>
                  <a:pt x="213261" y="-6565"/>
                  <a:pt x="426522" y="-18440"/>
                  <a:pt x="522514" y="207191"/>
                </a:cubicBezTo>
                <a:cubicBezTo>
                  <a:pt x="618506" y="432822"/>
                  <a:pt x="502722" y="1145341"/>
                  <a:pt x="575953" y="1359097"/>
                </a:cubicBezTo>
                <a:cubicBezTo>
                  <a:pt x="649184" y="1572853"/>
                  <a:pt x="805542" y="1531289"/>
                  <a:pt x="961901" y="1489726"/>
                </a:cubicBezTo>
              </a:path>
            </a:pathLst>
          </a:custGeom>
          <a:noFill/>
          <a:ln>
            <a:solidFill>
              <a:srgbClr val="92D050"/>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4" name="Elbow Connector 53"/>
          <p:cNvCxnSpPr/>
          <p:nvPr/>
        </p:nvCxnSpPr>
        <p:spPr>
          <a:xfrm flipV="1">
            <a:off x="2708275" y="5886450"/>
            <a:ext cx="6088063" cy="371475"/>
          </a:xfrm>
          <a:prstGeom prst="bentConnector3">
            <a:avLst>
              <a:gd name="adj1" fmla="val 36538"/>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4832" name="TextBox 55"/>
          <p:cNvSpPr txBox="1">
            <a:spLocks noChangeArrowheads="1"/>
          </p:cNvSpPr>
          <p:nvPr/>
        </p:nvSpPr>
        <p:spPr bwMode="auto">
          <a:xfrm>
            <a:off x="0" y="6334125"/>
            <a:ext cx="1849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400"/>
              <a:t>Only selected causality</a:t>
            </a:r>
          </a:p>
          <a:p>
            <a:r>
              <a:rPr lang="en-US" altLang="en-US" sz="1400"/>
              <a:t>arrows shown…</a:t>
            </a:r>
          </a:p>
        </p:txBody>
      </p:sp>
      <p:sp>
        <p:nvSpPr>
          <p:cNvPr id="59" name="Oval 58"/>
          <p:cNvSpPr/>
          <p:nvPr/>
        </p:nvSpPr>
        <p:spPr>
          <a:xfrm>
            <a:off x="3568700" y="5233988"/>
            <a:ext cx="1733550" cy="6905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34" name="Title 2"/>
          <p:cNvSpPr>
            <a:spLocks noGrp="1"/>
          </p:cNvSpPr>
          <p:nvPr>
            <p:ph type="title"/>
          </p:nvPr>
        </p:nvSpPr>
        <p:spPr/>
        <p:txBody>
          <a:bodyPr/>
          <a:lstStyle/>
          <a:p>
            <a:r>
              <a:rPr lang="en-US" altLang="en-US">
                <a:ea typeface="MS PGothic" charset="-128"/>
              </a:rPr>
              <a:t>Glitches</a:t>
            </a: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313200" y="393840"/>
              <a:ext cx="5536440" cy="5649840"/>
            </p14:xfrm>
          </p:contentPart>
        </mc:Choice>
        <mc:Fallback xmlns="">
          <p:pic>
            <p:nvPicPr>
              <p:cNvPr id="2" name="Ink 1"/>
              <p:cNvPicPr/>
              <p:nvPr/>
            </p:nvPicPr>
            <p:blipFill>
              <a:blip r:embed="rId6"/>
              <a:stretch>
                <a:fillRect/>
              </a:stretch>
            </p:blipFill>
            <p:spPr>
              <a:xfrm>
                <a:off x="302400" y="383040"/>
                <a:ext cx="5557680" cy="5671080"/>
              </a:xfrm>
              <a:prstGeom prst="rect">
                <a:avLst/>
              </a:prstGeom>
            </p:spPr>
          </p:pic>
        </mc:Fallback>
      </mc:AlternateContent>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30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3000"/>
                                        <p:tgtEl>
                                          <p:spTgt spid="28"/>
                                        </p:tgtEl>
                                      </p:cBhvr>
                                    </p:animEffect>
                                  </p:childTnLst>
                                </p:cTn>
                              </p:par>
                              <p:par>
                                <p:cTn id="11" presetID="22" presetClass="entr" presetSubtype="8"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3000"/>
                                        <p:tgtEl>
                                          <p:spTgt spid="33"/>
                                        </p:tgtEl>
                                      </p:cBhvr>
                                    </p:animEffect>
                                  </p:childTnLst>
                                </p:cTn>
                              </p:par>
                              <p:par>
                                <p:cTn id="14" presetID="22" presetClass="entr" presetSubtype="8"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1000"/>
                                        <p:tgtEl>
                                          <p:spTgt spid="34"/>
                                        </p:tgtEl>
                                      </p:cBhvr>
                                    </p:animEffect>
                                  </p:childTnLst>
                                </p:cTn>
                              </p:par>
                              <p:par>
                                <p:cTn id="17" presetID="22" presetClass="entr" presetSubtype="8"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left)">
                                      <p:cBhvr>
                                        <p:cTn id="19" dur="3000"/>
                                        <p:tgtEl>
                                          <p:spTgt spid="54"/>
                                        </p:tgtEl>
                                      </p:cBhvr>
                                    </p:animEffect>
                                  </p:childTnLst>
                                </p:cTn>
                              </p:par>
                              <p:par>
                                <p:cTn id="20" presetID="22" presetClass="entr" presetSubtype="8"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1000"/>
                                        <p:tgtEl>
                                          <p:spTgt spid="26"/>
                                        </p:tgtEl>
                                      </p:cBhvr>
                                    </p:animEffect>
                                  </p:childTnLst>
                                </p:cTn>
                              </p:par>
                              <p:par>
                                <p:cTn id="23" presetID="22" presetClass="entr" presetSubtype="8"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left)">
                                      <p:cBhvr>
                                        <p:cTn id="25" dur="1000"/>
                                        <p:tgtEl>
                                          <p:spTgt spid="5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2000"/>
                                        <p:tgtEl>
                                          <p:spTgt spid="36"/>
                                        </p:tgtEl>
                                      </p:cBhvr>
                                    </p:animEffect>
                                  </p:childTnLst>
                                </p:cTn>
                              </p:par>
                              <p:par>
                                <p:cTn id="31" presetID="22" presetClass="entr" presetSubtype="8"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left)">
                                      <p:cBhvr>
                                        <p:cTn id="33" dur="1000"/>
                                        <p:tgtEl>
                                          <p:spTgt spid="5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circle(in)">
                                      <p:cBhvr>
                                        <p:cTn id="38"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tLang="en-US">
                <a:ea typeface="MS PGothic" charset="-128"/>
              </a:rPr>
              <a:t>Glitching: a summary</a:t>
            </a:r>
          </a:p>
        </p:txBody>
      </p:sp>
      <p:sp>
        <p:nvSpPr>
          <p:cNvPr id="36866" name="Content Placeholder 2"/>
          <p:cNvSpPr>
            <a:spLocks noGrp="1"/>
          </p:cNvSpPr>
          <p:nvPr>
            <p:ph idx="1"/>
          </p:nvPr>
        </p:nvSpPr>
        <p:spPr/>
        <p:txBody>
          <a:bodyPr/>
          <a:lstStyle/>
          <a:p>
            <a:endParaRPr lang="en-US" altLang="en-US">
              <a:ea typeface="MS PGothic" charset="-128"/>
            </a:endParaRPr>
          </a:p>
          <a:p>
            <a:r>
              <a:rPr lang="en-US" altLang="en-US">
                <a:ea typeface="MS PGothic" charset="-128"/>
              </a:rPr>
              <a:t>When input(s) change</a:t>
            </a:r>
          </a:p>
          <a:p>
            <a:pPr lvl="1"/>
            <a:r>
              <a:rPr lang="en-US" altLang="en-US">
                <a:ea typeface="MS PGothic" charset="-128"/>
              </a:rPr>
              <a:t>The output can be wrong for a time</a:t>
            </a:r>
          </a:p>
          <a:p>
            <a:pPr lvl="1"/>
            <a:r>
              <a:rPr lang="en-US" altLang="en-US">
                <a:ea typeface="MS PGothic" charset="-128"/>
              </a:rPr>
              <a:t>However, that time is bounded</a:t>
            </a:r>
            <a:br>
              <a:rPr lang="en-US" altLang="en-US">
                <a:ea typeface="MS PGothic" charset="-128"/>
              </a:rPr>
            </a:br>
            <a:endParaRPr lang="en-US" altLang="en-US">
              <a:ea typeface="MS PGothic" charset="-128"/>
            </a:endParaRPr>
          </a:p>
          <a:p>
            <a:r>
              <a:rPr lang="en-US" altLang="en-US">
                <a:ea typeface="MS PGothic" charset="-128"/>
              </a:rPr>
              <a:t>And more so, the output can change during this “computation time” </a:t>
            </a:r>
            <a:r>
              <a:rPr lang="en-US" altLang="en-US" u="sng">
                <a:ea typeface="MS PGothic" charset="-128"/>
              </a:rPr>
              <a:t>even if the output ends up where it started</a:t>
            </a:r>
            <a:r>
              <a:rPr lang="en-US" altLang="en-US">
                <a:ea typeface="MS PGothic" charset="-128"/>
              </a:rPr>
              <a:t>!</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tLang="en-US">
                <a:ea typeface="MS PGothic" charset="-128"/>
              </a:rPr>
              <a:t>Effect of Glitches</a:t>
            </a:r>
          </a:p>
        </p:txBody>
      </p:sp>
      <p:sp>
        <p:nvSpPr>
          <p:cNvPr id="38914" name="Content Placeholder 2"/>
          <p:cNvSpPr>
            <a:spLocks noGrp="1"/>
          </p:cNvSpPr>
          <p:nvPr>
            <p:ph sz="half" idx="1"/>
          </p:nvPr>
        </p:nvSpPr>
        <p:spPr>
          <a:xfrm>
            <a:off x="457200" y="1600200"/>
            <a:ext cx="5229225" cy="4525963"/>
          </a:xfrm>
        </p:spPr>
        <p:txBody>
          <a:bodyPr/>
          <a:lstStyle/>
          <a:p>
            <a:pPr>
              <a:lnSpc>
                <a:spcPct val="80000"/>
              </a:lnSpc>
            </a:pPr>
            <a:r>
              <a:rPr lang="en-US" altLang="en-US" sz="2400">
                <a:ea typeface="MS PGothic" charset="-128"/>
              </a:rPr>
              <a:t>Think back to EECS 370.</a:t>
            </a:r>
          </a:p>
          <a:p>
            <a:pPr lvl="1">
              <a:lnSpc>
                <a:spcPct val="80000"/>
              </a:lnSpc>
            </a:pPr>
            <a:r>
              <a:rPr lang="en-US" altLang="en-US" sz="2000">
                <a:ea typeface="MS PGothic" charset="-128"/>
              </a:rPr>
              <a:t>Why don’t glitches cause errors?</a:t>
            </a:r>
          </a:p>
          <a:p>
            <a:pPr lvl="1">
              <a:lnSpc>
                <a:spcPct val="80000"/>
              </a:lnSpc>
            </a:pPr>
            <a:endParaRPr lang="en-US" altLang="en-US" sz="2000">
              <a:ea typeface="MS PGothic" charset="-128"/>
            </a:endParaRPr>
          </a:p>
          <a:p>
            <a:pPr lvl="1">
              <a:lnSpc>
                <a:spcPct val="80000"/>
              </a:lnSpc>
            </a:pPr>
            <a:r>
              <a:rPr lang="en-US" altLang="en-US" sz="2000">
                <a:ea typeface="MS PGothic" charset="-128"/>
              </a:rPr>
              <a:t>The trick is that the inputs all change at the same time</a:t>
            </a:r>
          </a:p>
          <a:p>
            <a:pPr lvl="2">
              <a:lnSpc>
                <a:spcPct val="80000"/>
              </a:lnSpc>
            </a:pPr>
            <a:r>
              <a:rPr lang="en-US" altLang="en-US" sz="1700">
                <a:ea typeface="MS PGothic" charset="-128"/>
              </a:rPr>
              <a:t>In this case, the ID/EX registers all change some time shortly after the rising edge of the clock.</a:t>
            </a:r>
          </a:p>
          <a:p>
            <a:pPr lvl="1">
              <a:lnSpc>
                <a:spcPct val="80000"/>
              </a:lnSpc>
            </a:pPr>
            <a:r>
              <a:rPr lang="en-US" altLang="en-US" sz="2000">
                <a:ea typeface="MS PGothic" charset="-128"/>
              </a:rPr>
              <a:t>And we’ve chosen the clock period such that the next edge doesn’t happen until the combinational logic has stopped glitching.</a:t>
            </a:r>
          </a:p>
          <a:p>
            <a:pPr lvl="2">
              <a:lnSpc>
                <a:spcPct val="80000"/>
              </a:lnSpc>
            </a:pPr>
            <a:r>
              <a:rPr lang="en-US" altLang="en-US" sz="1700">
                <a:ea typeface="MS PGothic" charset="-128"/>
              </a:rPr>
              <a:t>In fact, we use the worst-case combinational logic delay in the whole system when determining the clock period!</a:t>
            </a:r>
          </a:p>
          <a:p>
            <a:pPr lvl="2">
              <a:lnSpc>
                <a:spcPct val="80000"/>
              </a:lnSpc>
              <a:buFontTx/>
              <a:buNone/>
            </a:pPr>
            <a:endParaRPr lang="en-US" altLang="en-US" sz="1700">
              <a:ea typeface="MS PGothic" charset="-128"/>
            </a:endParaRPr>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r="7590" b="1514"/>
          <a:stretch>
            <a:fillRect/>
          </a:stretch>
        </p:blipFill>
        <p:spPr bwMode="auto">
          <a:xfrm>
            <a:off x="5954713" y="1047750"/>
            <a:ext cx="2376487" cy="488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77850" y="2546350"/>
            <a:ext cx="5146675" cy="3802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chipdesignmag.com/images/idesign/misc/dale_figure1.gif"/>
          <p:cNvPicPr>
            <a:picLocks noChangeAspect="1" noChangeArrowheads="1"/>
          </p:cNvPicPr>
          <p:nvPr/>
        </p:nvPicPr>
        <p:blipFill>
          <a:blip r:embed="rId3">
            <a:extLst>
              <a:ext uri="{28A0092B-C50C-407E-A947-70E740481C1C}">
                <a14:useLocalDpi xmlns:a14="http://schemas.microsoft.com/office/drawing/2010/main" val="0"/>
              </a:ext>
            </a:extLst>
          </a:blip>
          <a:srcRect l="3421" t="64980" r="9848"/>
          <a:stretch>
            <a:fillRect/>
          </a:stretch>
        </p:blipFill>
        <p:spPr bwMode="auto">
          <a:xfrm>
            <a:off x="7010400" y="4119563"/>
            <a:ext cx="21399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itle 1"/>
          <p:cNvSpPr>
            <a:spLocks noGrp="1"/>
          </p:cNvSpPr>
          <p:nvPr>
            <p:ph type="title"/>
          </p:nvPr>
        </p:nvSpPr>
        <p:spPr/>
        <p:txBody>
          <a:bodyPr/>
          <a:lstStyle/>
          <a:p>
            <a:r>
              <a:rPr lang="en-US" altLang="en-US">
                <a:ea typeface="MS PGothic" charset="-128"/>
              </a:rPr>
              <a:t>So, how can glitches hurt us?</a:t>
            </a:r>
          </a:p>
        </p:txBody>
      </p:sp>
      <p:sp>
        <p:nvSpPr>
          <p:cNvPr id="3" name="Content Placeholder 2"/>
          <p:cNvSpPr>
            <a:spLocks noGrp="1"/>
          </p:cNvSpPr>
          <p:nvPr>
            <p:ph idx="1"/>
          </p:nvPr>
        </p:nvSpPr>
        <p:spPr>
          <a:xfrm>
            <a:off x="457200" y="1600200"/>
            <a:ext cx="6738938" cy="4525963"/>
          </a:xfrm>
        </p:spPr>
        <p:txBody>
          <a:bodyPr/>
          <a:lstStyle/>
          <a:p>
            <a:r>
              <a:rPr lang="en-US" altLang="en-US">
                <a:ea typeface="MS PGothic" charset="-128"/>
              </a:rPr>
              <a:t>There are a handful of places:</a:t>
            </a:r>
          </a:p>
          <a:p>
            <a:pPr lvl="1"/>
            <a:r>
              <a:rPr lang="en-US" altLang="en-US">
                <a:ea typeface="MS PGothic" charset="-128"/>
              </a:rPr>
              <a:t>Asynchronous resets</a:t>
            </a:r>
          </a:p>
          <a:p>
            <a:pPr lvl="2"/>
            <a:r>
              <a:rPr lang="en-US" altLang="en-US">
                <a:ea typeface="MS PGothic" charset="-128"/>
              </a:rPr>
              <a:t>If you’ve got a flip-flop that has an asynchronous reset (or “preset”) you need to be sure the input can’t glitch.</a:t>
            </a:r>
          </a:p>
          <a:p>
            <a:pPr lvl="3"/>
            <a:r>
              <a:rPr lang="en-US" altLang="en-US">
                <a:ea typeface="MS PGothic" charset="-128"/>
              </a:rPr>
              <a:t>That pretty much means you need a flip-flop driving the input (which means you probably should have used a sync. reset!)</a:t>
            </a:r>
          </a:p>
          <a:p>
            <a:pPr lvl="1"/>
            <a:r>
              <a:rPr lang="en-US" altLang="en-US">
                <a:ea typeface="MS PGothic" charset="-128"/>
              </a:rPr>
              <a:t>Clocks</a:t>
            </a:r>
          </a:p>
          <a:p>
            <a:pPr lvl="2"/>
            <a:r>
              <a:rPr lang="en-US" altLang="en-US">
                <a:ea typeface="MS PGothic" charset="-128"/>
              </a:rPr>
              <a:t>If you are using combinational logic to drive a clock, you are likely going to get extra clock edges.</a:t>
            </a:r>
          </a:p>
          <a:p>
            <a:pPr lvl="1"/>
            <a:endParaRPr lang="en-US" altLang="en-US">
              <a:ea typeface="MS PGothic" charset="-128"/>
            </a:endParaRPr>
          </a:p>
        </p:txBody>
      </p:sp>
      <p:pic>
        <p:nvPicPr>
          <p:cNvPr id="2050" name="Picture 2" descr="http://sub.allaboutcircuits.com/images/04199.png"/>
          <p:cNvPicPr>
            <a:picLocks noChangeAspect="1" noChangeArrowheads="1"/>
          </p:cNvPicPr>
          <p:nvPr/>
        </p:nvPicPr>
        <p:blipFill>
          <a:blip r:embed="rId4">
            <a:extLst>
              <a:ext uri="{28A0092B-C50C-407E-A947-70E740481C1C}">
                <a14:useLocalDpi xmlns:a14="http://schemas.microsoft.com/office/drawing/2010/main" val="0"/>
              </a:ext>
            </a:extLst>
          </a:blip>
          <a:srcRect r="71146"/>
          <a:stretch>
            <a:fillRect/>
          </a:stretch>
        </p:blipFill>
        <p:spPr bwMode="auto">
          <a:xfrm>
            <a:off x="7467600" y="1230313"/>
            <a:ext cx="122237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7196138" y="3186113"/>
            <a:ext cx="1939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b="1">
                <a:solidFill>
                  <a:srgbClr val="0070C0"/>
                </a:solidFill>
              </a:rPr>
              <a:t>Traditionally, CLR is used</a:t>
            </a:r>
          </a:p>
          <a:p>
            <a:r>
              <a:rPr lang="en-US" altLang="en-US" sz="1200" b="1">
                <a:solidFill>
                  <a:srgbClr val="0070C0"/>
                </a:solidFill>
              </a:rPr>
              <a:t>to indicate async reset.  “R”</a:t>
            </a:r>
          </a:p>
          <a:p>
            <a:r>
              <a:rPr lang="en-US" altLang="en-US" sz="1200" b="1">
                <a:solidFill>
                  <a:srgbClr val="0070C0"/>
                </a:solidFill>
              </a:rPr>
              <a:t>or “reset” for sync. reset.</a:t>
            </a:r>
          </a:p>
        </p:txBody>
      </p:sp>
      <p:sp>
        <p:nvSpPr>
          <p:cNvPr id="8" name="Rectangle 7"/>
          <p:cNvSpPr>
            <a:spLocks noChangeArrowheads="1"/>
          </p:cNvSpPr>
          <p:nvPr/>
        </p:nvSpPr>
        <p:spPr bwMode="auto">
          <a:xfrm>
            <a:off x="7412038" y="5087938"/>
            <a:ext cx="16144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b="1">
                <a:solidFill>
                  <a:srgbClr val="0070C0"/>
                </a:solidFill>
              </a:rPr>
              <a:t>If clk is high and cond </a:t>
            </a:r>
          </a:p>
          <a:p>
            <a:r>
              <a:rPr lang="en-US" altLang="en-US" sz="1200" b="1">
                <a:solidFill>
                  <a:srgbClr val="0070C0"/>
                </a:solidFill>
              </a:rPr>
              <a:t>glitches, you get extra </a:t>
            </a:r>
          </a:p>
          <a:p>
            <a:r>
              <a:rPr lang="en-US" altLang="en-US" sz="1200" b="1">
                <a:solidFill>
                  <a:srgbClr val="0070C0"/>
                </a:solidFill>
              </a:rPr>
              <a:t>edges!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052"/>
                                        </p:tgtEl>
                                        <p:attrNameLst>
                                          <p:attrName>style.visibility</p:attrName>
                                        </p:attrNameLst>
                                      </p:cBhvr>
                                      <p:to>
                                        <p:strVal val="visible"/>
                                      </p:to>
                                    </p:set>
                                    <p:anim calcmode="lin" valueType="num">
                                      <p:cBhvr additive="base">
                                        <p:cTn id="37" dur="500" fill="hold"/>
                                        <p:tgtEl>
                                          <p:spTgt spid="2052"/>
                                        </p:tgtEl>
                                        <p:attrNameLst>
                                          <p:attrName>ppt_x</p:attrName>
                                        </p:attrNameLst>
                                      </p:cBhvr>
                                      <p:tavLst>
                                        <p:tav tm="0">
                                          <p:val>
                                            <p:strVal val="#ppt_x"/>
                                          </p:val>
                                        </p:tav>
                                        <p:tav tm="100000">
                                          <p:val>
                                            <p:strVal val="#ppt_x"/>
                                          </p:val>
                                        </p:tav>
                                      </p:tavLst>
                                    </p:anim>
                                    <p:anim calcmode="lin" valueType="num">
                                      <p:cBhvr additive="base">
                                        <p:cTn id="38" dur="500" fill="hold"/>
                                        <p:tgtEl>
                                          <p:spTgt spid="205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altLang="en-US">
                <a:ea typeface="MS PGothic" charset="-128"/>
              </a:rPr>
              <a:t>Design rules</a:t>
            </a:r>
          </a:p>
        </p:txBody>
      </p:sp>
      <p:sp>
        <p:nvSpPr>
          <p:cNvPr id="3" name="Content Placeholder 2"/>
          <p:cNvSpPr>
            <a:spLocks noGrp="1"/>
          </p:cNvSpPr>
          <p:nvPr>
            <p:ph idx="1"/>
          </p:nvPr>
        </p:nvSpPr>
        <p:spPr>
          <a:xfrm>
            <a:off x="457200" y="1600200"/>
            <a:ext cx="5573713" cy="4525963"/>
          </a:xfrm>
        </p:spPr>
        <p:txBody>
          <a:bodyPr/>
          <a:lstStyle/>
          <a:p>
            <a:pPr marL="514350" indent="-514350">
              <a:buFont typeface="Trebuchet MS" charset="0"/>
              <a:buAutoNum type="arabicPeriod"/>
            </a:pPr>
            <a:r>
              <a:rPr lang="en-US" altLang="en-US">
                <a:solidFill>
                  <a:srgbClr val="FF0000"/>
                </a:solidFill>
                <a:latin typeface="Algerian" charset="0"/>
                <a:ea typeface="MS PGothic" charset="-128"/>
              </a:rPr>
              <a:t>Thou shalt </a:t>
            </a:r>
            <a:r>
              <a:rPr lang="en-US" altLang="en-US" u="sng">
                <a:solidFill>
                  <a:srgbClr val="FF0000"/>
                </a:solidFill>
                <a:latin typeface="Algerian" charset="0"/>
                <a:ea typeface="MS PGothic" charset="-128"/>
              </a:rPr>
              <a:t>not</a:t>
            </a:r>
            <a:r>
              <a:rPr lang="en-US" altLang="en-US">
                <a:solidFill>
                  <a:srgbClr val="FF0000"/>
                </a:solidFill>
                <a:latin typeface="Algerian" charset="0"/>
                <a:ea typeface="MS PGothic" charset="-128"/>
              </a:rPr>
              <a:t> use asynchronous resets</a:t>
            </a:r>
            <a:r>
              <a:rPr lang="en-US" altLang="en-US">
                <a:latin typeface="Algerian" charset="0"/>
                <a:ea typeface="MS PGothic" charset="-128"/>
              </a:rPr>
              <a:t/>
            </a:r>
            <a:br>
              <a:rPr lang="en-US" altLang="en-US">
                <a:latin typeface="Algerian" charset="0"/>
                <a:ea typeface="MS PGothic" charset="-128"/>
              </a:rPr>
            </a:br>
            <a:endParaRPr lang="en-US" altLang="en-US">
              <a:latin typeface="Algerian" charset="0"/>
              <a:ea typeface="MS PGothic" charset="-128"/>
            </a:endParaRPr>
          </a:p>
          <a:p>
            <a:pPr marL="514350" indent="-514350">
              <a:buFont typeface="Trebuchet MS" charset="0"/>
              <a:buAutoNum type="arabicPeriod"/>
            </a:pPr>
            <a:r>
              <a:rPr lang="en-US" altLang="en-US">
                <a:solidFill>
                  <a:srgbClr val="FF0000"/>
                </a:solidFill>
                <a:latin typeface="Algerian" charset="0"/>
                <a:ea typeface="MS PGothic" charset="-128"/>
              </a:rPr>
              <a:t>Thou shalt </a:t>
            </a:r>
            <a:r>
              <a:rPr lang="en-US" altLang="en-US" u="sng">
                <a:solidFill>
                  <a:srgbClr val="FF0000"/>
                </a:solidFill>
                <a:latin typeface="Algerian" charset="0"/>
                <a:ea typeface="MS PGothic" charset="-128"/>
              </a:rPr>
              <a:t>not</a:t>
            </a:r>
            <a:r>
              <a:rPr lang="en-US" altLang="en-US">
                <a:solidFill>
                  <a:srgbClr val="FF0000"/>
                </a:solidFill>
                <a:latin typeface="Algerian" charset="0"/>
                <a:ea typeface="MS PGothic" charset="-128"/>
              </a:rPr>
              <a:t> drive a clock with anything other than a clock or directly off of a flip-flop’s output</a:t>
            </a:r>
          </a:p>
        </p:txBody>
      </p:sp>
      <p:pic>
        <p:nvPicPr>
          <p:cNvPr id="43011" name="Picture 2" descr="http://sub.allaboutcircuits.com/images/04199.png"/>
          <p:cNvPicPr>
            <a:picLocks noChangeAspect="1" noChangeArrowheads="1"/>
          </p:cNvPicPr>
          <p:nvPr/>
        </p:nvPicPr>
        <p:blipFill>
          <a:blip r:embed="rId3">
            <a:extLst>
              <a:ext uri="{28A0092B-C50C-407E-A947-70E740481C1C}">
                <a14:useLocalDpi xmlns:a14="http://schemas.microsoft.com/office/drawing/2010/main" val="0"/>
              </a:ext>
            </a:extLst>
          </a:blip>
          <a:srcRect r="71146"/>
          <a:stretch>
            <a:fillRect/>
          </a:stretch>
        </p:blipFill>
        <p:spPr bwMode="auto">
          <a:xfrm>
            <a:off x="7467600" y="1230313"/>
            <a:ext cx="122237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7488238" y="1163638"/>
            <a:ext cx="111601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4000">
                <a:solidFill>
                  <a:srgbClr val="FF0000"/>
                </a:solidFill>
              </a:rPr>
              <a:t>X</a:t>
            </a:r>
          </a:p>
        </p:txBody>
      </p:sp>
      <p:pic>
        <p:nvPicPr>
          <p:cNvPr id="43013" name="Picture 4" descr="http://chipdesignmag.com/images/idesign/misc/dale_figure1.gif"/>
          <p:cNvPicPr>
            <a:picLocks noChangeAspect="1" noChangeArrowheads="1"/>
          </p:cNvPicPr>
          <p:nvPr/>
        </p:nvPicPr>
        <p:blipFill>
          <a:blip r:embed="rId4">
            <a:extLst>
              <a:ext uri="{28A0092B-C50C-407E-A947-70E740481C1C}">
                <a14:useLocalDpi xmlns:a14="http://schemas.microsoft.com/office/drawing/2010/main" val="0"/>
              </a:ext>
            </a:extLst>
          </a:blip>
          <a:srcRect l="3421" t="64980" r="9848"/>
          <a:stretch>
            <a:fillRect/>
          </a:stretch>
        </p:blipFill>
        <p:spPr bwMode="auto">
          <a:xfrm>
            <a:off x="7010400" y="4119563"/>
            <a:ext cx="21399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7413625" y="3409950"/>
            <a:ext cx="111601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4000">
                <a:solidFill>
                  <a:srgbClr val="FF0000"/>
                </a:solidFill>
              </a:rPr>
              <a:t>X</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altLang="en-US">
                <a:ea typeface="MS PGothic" charset="-128"/>
              </a:rPr>
              <a:t>Really?  Seriously?</a:t>
            </a:r>
          </a:p>
        </p:txBody>
      </p:sp>
      <p:sp>
        <p:nvSpPr>
          <p:cNvPr id="3" name="Content Placeholder 2"/>
          <p:cNvSpPr>
            <a:spLocks noGrp="1"/>
          </p:cNvSpPr>
          <p:nvPr>
            <p:ph idx="1"/>
          </p:nvPr>
        </p:nvSpPr>
        <p:spPr>
          <a:xfrm>
            <a:off x="457200" y="1600200"/>
            <a:ext cx="8229600" cy="5054600"/>
          </a:xfrm>
        </p:spPr>
        <p:txBody>
          <a:bodyPr/>
          <a:lstStyle/>
          <a:p>
            <a:pPr>
              <a:lnSpc>
                <a:spcPct val="90000"/>
              </a:lnSpc>
            </a:pPr>
            <a:r>
              <a:rPr lang="en-US" altLang="en-US" sz="2200">
                <a:ea typeface="MS PGothic" charset="-128"/>
              </a:rPr>
              <a:t>People </a:t>
            </a:r>
            <a:r>
              <a:rPr lang="en-US" altLang="en-US" sz="2200" i="1">
                <a:ea typeface="MS PGothic" charset="-128"/>
              </a:rPr>
              <a:t>do use</a:t>
            </a:r>
            <a:r>
              <a:rPr lang="en-US" altLang="en-US" sz="2200">
                <a:ea typeface="MS PGothic" charset="-128"/>
              </a:rPr>
              <a:t> asynchronous resets and clock gating!</a:t>
            </a:r>
          </a:p>
          <a:p>
            <a:pPr lvl="1">
              <a:lnSpc>
                <a:spcPct val="90000"/>
              </a:lnSpc>
            </a:pPr>
            <a:r>
              <a:rPr lang="en-US" altLang="en-US" sz="1900">
                <a:ea typeface="MS PGothic" charset="-128"/>
              </a:rPr>
              <a:t>Yep.  And people use </a:t>
            </a:r>
            <a:r>
              <a:rPr lang="en-US" altLang="en-US" sz="1900" b="1">
                <a:latin typeface="Courier New" charset="0"/>
                <a:ea typeface="ＭＳ Ｐゴシック" charset="-128"/>
              </a:rPr>
              <a:t>goto</a:t>
            </a:r>
            <a:r>
              <a:rPr lang="en-US" altLang="en-US" sz="3000">
                <a:ea typeface="MS PGothic" charset="-128"/>
              </a:rPr>
              <a:t> </a:t>
            </a:r>
            <a:r>
              <a:rPr lang="en-US" altLang="en-US" sz="1900">
                <a:ea typeface="MS PGothic" charset="-128"/>
              </a:rPr>
              <a:t>in C programs.</a:t>
            </a:r>
          </a:p>
          <a:p>
            <a:pPr lvl="2">
              <a:lnSpc>
                <a:spcPct val="90000"/>
              </a:lnSpc>
            </a:pPr>
            <a:r>
              <a:rPr lang="en-US" altLang="en-US" sz="1900">
                <a:ea typeface="MS PGothic" charset="-128"/>
              </a:rPr>
              <a:t>Sometimes they are the right thing.</a:t>
            </a:r>
          </a:p>
          <a:p>
            <a:pPr lvl="3">
              <a:lnSpc>
                <a:spcPct val="90000"/>
              </a:lnSpc>
            </a:pPr>
            <a:r>
              <a:rPr lang="en-US" altLang="en-US" sz="1900">
                <a:ea typeface="MS PGothic" charset="-128"/>
              </a:rPr>
              <a:t>But you have to think </a:t>
            </a:r>
            <a:r>
              <a:rPr lang="en-US" altLang="en-US" sz="1900" b="1" i="1">
                <a:ea typeface="MS PGothic" charset="-128"/>
              </a:rPr>
              <a:t>really</a:t>
            </a:r>
            <a:r>
              <a:rPr lang="en-US" altLang="en-US" sz="1900">
                <a:ea typeface="MS PGothic" charset="-128"/>
              </a:rPr>
              <a:t> hard about them to insure that they won’t cause you problems.</a:t>
            </a:r>
          </a:p>
          <a:p>
            <a:pPr lvl="1">
              <a:lnSpc>
                <a:spcPct val="90000"/>
              </a:lnSpc>
            </a:pPr>
            <a:r>
              <a:rPr lang="en-US" altLang="en-US" sz="1900">
                <a:ea typeface="MS PGothic" charset="-128"/>
              </a:rPr>
              <a:t>Our “simple” bus used</a:t>
            </a:r>
            <a:br>
              <a:rPr lang="en-US" altLang="en-US" sz="1900">
                <a:ea typeface="MS PGothic" charset="-128"/>
              </a:rPr>
            </a:br>
            <a:r>
              <a:rPr lang="en-US" altLang="en-US" sz="1900">
                <a:ea typeface="MS PGothic" charset="-128"/>
              </a:rPr>
              <a:t>combinational logic for</a:t>
            </a:r>
            <a:br>
              <a:rPr lang="en-US" altLang="en-US" sz="1900">
                <a:ea typeface="MS PGothic" charset="-128"/>
              </a:rPr>
            </a:br>
            <a:r>
              <a:rPr lang="en-US" altLang="en-US" sz="1900">
                <a:ea typeface="MS PGothic" charset="-128"/>
              </a:rPr>
              <a:t>the clock</a:t>
            </a:r>
          </a:p>
          <a:p>
            <a:pPr lvl="2">
              <a:lnSpc>
                <a:spcPct val="90000"/>
              </a:lnSpc>
            </a:pPr>
            <a:r>
              <a:rPr lang="en-US" altLang="en-US" sz="1900">
                <a:ea typeface="MS PGothic" charset="-128"/>
              </a:rPr>
              <a:t>Works because REQ goes</a:t>
            </a:r>
            <a:br>
              <a:rPr lang="en-US" altLang="en-US" sz="1900">
                <a:ea typeface="MS PGothic" charset="-128"/>
              </a:rPr>
            </a:br>
            <a:r>
              <a:rPr lang="en-US" altLang="en-US" sz="1900">
                <a:ea typeface="MS PGothic" charset="-128"/>
              </a:rPr>
              <a:t>low only after everything</a:t>
            </a:r>
            <a:br>
              <a:rPr lang="en-US" altLang="en-US" sz="1900">
                <a:ea typeface="MS PGothic" charset="-128"/>
              </a:rPr>
            </a:br>
            <a:r>
              <a:rPr lang="en-US" altLang="en-US" sz="1900">
                <a:ea typeface="MS PGothic" charset="-128"/>
              </a:rPr>
              <a:t>else has stopped switching</a:t>
            </a:r>
          </a:p>
          <a:p>
            <a:pPr lvl="3">
              <a:lnSpc>
                <a:spcPct val="90000"/>
              </a:lnSpc>
            </a:pPr>
            <a:r>
              <a:rPr lang="en-US" altLang="en-US" sz="1900">
                <a:ea typeface="MS PGothic" charset="-128"/>
              </a:rPr>
              <a:t>So no glitch.</a:t>
            </a:r>
          </a:p>
          <a:p>
            <a:pPr lvl="2">
              <a:lnSpc>
                <a:spcPct val="90000"/>
              </a:lnSpc>
            </a:pPr>
            <a:r>
              <a:rPr lang="en-US" altLang="en-US" sz="1900">
                <a:ea typeface="MS PGothic" charset="-128"/>
              </a:rPr>
              <a:t>Not fun to reason about…</a:t>
            </a:r>
          </a:p>
          <a:p>
            <a:pPr>
              <a:lnSpc>
                <a:spcPct val="90000"/>
              </a:lnSpc>
            </a:pPr>
            <a:r>
              <a:rPr lang="en-US" altLang="en-US" sz="2200">
                <a:ea typeface="MS PGothic" charset="-128"/>
              </a:rPr>
              <a:t>Avoid unless you must</a:t>
            </a:r>
          </a:p>
          <a:p>
            <a:pPr lvl="1">
              <a:lnSpc>
                <a:spcPct val="90000"/>
              </a:lnSpc>
            </a:pPr>
            <a:r>
              <a:rPr lang="en-US" altLang="en-US" sz="1900">
                <a:ea typeface="MS PGothic" charset="-128"/>
              </a:rPr>
              <a:t>Then think </a:t>
            </a:r>
            <a:r>
              <a:rPr lang="en-US" altLang="en-US" sz="1900" i="1">
                <a:ea typeface="MS PGothic" charset="-128"/>
              </a:rPr>
              <a:t>really</a:t>
            </a:r>
            <a:r>
              <a:rPr lang="en-US" altLang="en-US" sz="1900">
                <a:ea typeface="MS PGothic" charset="-128"/>
              </a:rPr>
              <a:t> carefully.</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188" y="3617913"/>
            <a:ext cx="4262437" cy="2192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tLang="en-US">
                <a:ea typeface="MS PGothic" charset="-128"/>
              </a:rPr>
              <a:t>Setup and hold time</a:t>
            </a:r>
          </a:p>
        </p:txBody>
      </p:sp>
      <p:sp>
        <p:nvSpPr>
          <p:cNvPr id="47106" name="Content Placeholder 2"/>
          <p:cNvSpPr>
            <a:spLocks noGrp="1"/>
          </p:cNvSpPr>
          <p:nvPr>
            <p:ph idx="1"/>
          </p:nvPr>
        </p:nvSpPr>
        <p:spPr/>
        <p:txBody>
          <a:bodyPr/>
          <a:lstStyle/>
          <a:p>
            <a:r>
              <a:rPr lang="en-US" altLang="en-US">
                <a:ea typeface="MS PGothic" charset="-128"/>
              </a:rPr>
              <a:t>The idea is simple.</a:t>
            </a:r>
          </a:p>
          <a:p>
            <a:pPr lvl="1"/>
            <a:r>
              <a:rPr lang="en-US" altLang="en-US">
                <a:ea typeface="MS PGothic" charset="-128"/>
              </a:rPr>
              <a:t>When the clock is changing</a:t>
            </a:r>
            <a:br>
              <a:rPr lang="en-US" altLang="en-US">
                <a:ea typeface="MS PGothic" charset="-128"/>
              </a:rPr>
            </a:br>
            <a:r>
              <a:rPr lang="en-US" altLang="en-US">
                <a:ea typeface="MS PGothic" charset="-128"/>
              </a:rPr>
              <a:t>if the data is also changing it</a:t>
            </a:r>
            <a:br>
              <a:rPr lang="en-US" altLang="en-US">
                <a:ea typeface="MS PGothic" charset="-128"/>
              </a:rPr>
            </a:br>
            <a:r>
              <a:rPr lang="en-US" altLang="en-US">
                <a:ea typeface="MS PGothic" charset="-128"/>
              </a:rPr>
              <a:t>is hard to tell what the data</a:t>
            </a:r>
            <a:br>
              <a:rPr lang="en-US" altLang="en-US">
                <a:ea typeface="MS PGothic" charset="-128"/>
              </a:rPr>
            </a:br>
            <a:r>
              <a:rPr lang="en-US" altLang="en-US" b="1" i="1" u="sng">
                <a:ea typeface="MS PGothic" charset="-128"/>
              </a:rPr>
              <a:t>is</a:t>
            </a:r>
            <a:r>
              <a:rPr lang="en-US" altLang="en-US">
                <a:ea typeface="MS PGothic" charset="-128"/>
              </a:rPr>
              <a:t>.  </a:t>
            </a:r>
          </a:p>
          <a:p>
            <a:pPr lvl="2"/>
            <a:r>
              <a:rPr lang="en-US" altLang="en-US">
                <a:ea typeface="MS PGothic" charset="-128"/>
              </a:rPr>
              <a:t>Hardware can’t always tell</a:t>
            </a:r>
          </a:p>
          <a:p>
            <a:pPr lvl="3"/>
            <a:r>
              <a:rPr lang="en-US" altLang="en-US">
                <a:ea typeface="MS PGothic" charset="-128"/>
              </a:rPr>
              <a:t>And you can get meta-stable behavior too (very unlikely but…)</a:t>
            </a:r>
          </a:p>
          <a:p>
            <a:pPr lvl="1"/>
            <a:r>
              <a:rPr lang="en-US" altLang="en-US">
                <a:ea typeface="MS PGothic" charset="-128"/>
              </a:rPr>
              <a:t>So we have a “guard band” around the clock rising time during which we don’t allow the data to change.</a:t>
            </a:r>
          </a:p>
          <a:p>
            <a:pPr lvl="2"/>
            <a:r>
              <a:rPr lang="en-US" altLang="en-US">
                <a:ea typeface="MS PGothic" charset="-128"/>
              </a:rPr>
              <a:t>See diagram.  We call the time before the clock-edge “setup time” and the time after “hold time”</a:t>
            </a:r>
          </a:p>
        </p:txBody>
      </p:sp>
      <p:pic>
        <p:nvPicPr>
          <p:cNvPr id="47107" name="Picture 3" descr="http://2.bp.blogspot.com/-KrwwiPeAcK4/TZ1Vx-6AphI/AAAAAAAAADU/Io88QAEsdXI/s1600/Setup+and+Hold+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775" y="817563"/>
            <a:ext cx="3130550" cy="20732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altLang="en-US">
                <a:ea typeface="MS PGothic" charset="-128"/>
              </a:rPr>
              <a:t>Single Interrupt</a:t>
            </a:r>
          </a:p>
        </p:txBody>
      </p:sp>
      <p:sp>
        <p:nvSpPr>
          <p:cNvPr id="6246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fld id="{8219582D-715C-6547-9D31-81DA5FD6D7F9}" type="slidenum">
              <a:rPr lang="en-US" altLang="en-US" sz="1600">
                <a:solidFill>
                  <a:schemeClr val="folHlink"/>
                </a:solidFill>
                <a:latin typeface="Trebuchet MS" charset="0"/>
              </a:rPr>
              <a:pPr/>
              <a:t>4</a:t>
            </a:fld>
            <a:endParaRPr lang="en-US" altLang="en-US" sz="1600">
              <a:solidFill>
                <a:schemeClr val="folHlink"/>
              </a:solidFill>
              <a:latin typeface="Trebuchet MS" charset="0"/>
            </a:endParaRPr>
          </a:p>
        </p:txBody>
      </p:sp>
      <p:sp>
        <p:nvSpPr>
          <p:cNvPr id="62467"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Program</a:t>
            </a:r>
          </a:p>
        </p:txBody>
      </p:sp>
      <p:cxnSp>
        <p:nvCxnSpPr>
          <p:cNvPr id="62468"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62469"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Interrupt on Level 4</a:t>
            </a:r>
          </a:p>
        </p:txBody>
      </p:sp>
      <p:cxnSp>
        <p:nvCxnSpPr>
          <p:cNvPr id="62470"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62471"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Execution Time</a:t>
            </a:r>
          </a:p>
        </p:txBody>
      </p:sp>
      <p:cxnSp>
        <p:nvCxnSpPr>
          <p:cNvPr id="62472"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62473"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HW</a:t>
            </a:r>
          </a:p>
          <a:p>
            <a:r>
              <a:rPr lang="en-US" altLang="en-US" sz="1600"/>
              <a:t>SW</a:t>
            </a:r>
          </a:p>
        </p:txBody>
      </p:sp>
      <p:sp>
        <p:nvSpPr>
          <p:cNvPr id="41" name="Rectangle 40"/>
          <p:cNvSpPr>
            <a:spLocks noChangeArrowheads="1"/>
          </p:cNvSpPr>
          <p:nvPr/>
        </p:nvSpPr>
        <p:spPr bwMode="auto">
          <a:xfrm>
            <a:off x="431165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2" name="Rectangle 41"/>
          <p:cNvSpPr>
            <a:spLocks noChangeArrowheads="1"/>
          </p:cNvSpPr>
          <p:nvPr/>
        </p:nvSpPr>
        <p:spPr bwMode="auto">
          <a:xfrm>
            <a:off x="457993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3" name="Rectangle 42"/>
          <p:cNvSpPr>
            <a:spLocks noChangeArrowheads="1"/>
          </p:cNvSpPr>
          <p:nvPr/>
        </p:nvSpPr>
        <p:spPr bwMode="auto">
          <a:xfrm>
            <a:off x="4849813" y="3913188"/>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4" name="Rectangle 43"/>
          <p:cNvSpPr>
            <a:spLocks noChangeArrowheads="1"/>
          </p:cNvSpPr>
          <p:nvPr/>
        </p:nvSpPr>
        <p:spPr bwMode="auto">
          <a:xfrm>
            <a:off x="511810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5" name="Rectangle 44"/>
          <p:cNvSpPr>
            <a:spLocks noChangeArrowheads="1"/>
          </p:cNvSpPr>
          <p:nvPr/>
        </p:nvSpPr>
        <p:spPr bwMode="auto">
          <a:xfrm>
            <a:off x="538638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62479"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62480"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62481"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Pending</a:t>
            </a:r>
          </a:p>
        </p:txBody>
      </p:sp>
      <p:sp>
        <p:nvSpPr>
          <p:cNvPr id="49" name="Rectangle 48"/>
          <p:cNvSpPr>
            <a:spLocks noChangeArrowheads="1"/>
          </p:cNvSpPr>
          <p:nvPr/>
        </p:nvSpPr>
        <p:spPr bwMode="auto">
          <a:xfrm>
            <a:off x="434340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0" name="Rectangle 49"/>
          <p:cNvSpPr>
            <a:spLocks noChangeArrowheads="1"/>
          </p:cNvSpPr>
          <p:nvPr/>
        </p:nvSpPr>
        <p:spPr bwMode="auto">
          <a:xfrm>
            <a:off x="461327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1" name="Rectangle 50"/>
          <p:cNvSpPr>
            <a:spLocks noChangeArrowheads="1"/>
          </p:cNvSpPr>
          <p:nvPr/>
        </p:nvSpPr>
        <p:spPr bwMode="auto">
          <a:xfrm>
            <a:off x="4881563" y="561816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2" name="Rectangle 51"/>
          <p:cNvSpPr>
            <a:spLocks noChangeArrowheads="1"/>
          </p:cNvSpPr>
          <p:nvPr/>
        </p:nvSpPr>
        <p:spPr bwMode="auto">
          <a:xfrm>
            <a:off x="514985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3" name="Rectangle 52"/>
          <p:cNvSpPr>
            <a:spLocks noChangeArrowheads="1"/>
          </p:cNvSpPr>
          <p:nvPr/>
        </p:nvSpPr>
        <p:spPr bwMode="auto">
          <a:xfrm>
            <a:off x="541972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62487"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62488"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62489"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Active</a:t>
            </a:r>
          </a:p>
        </p:txBody>
      </p:sp>
      <p:sp>
        <p:nvSpPr>
          <p:cNvPr id="57" name="Rectangle 56"/>
          <p:cNvSpPr>
            <a:spLocks noChangeArrowheads="1"/>
          </p:cNvSpPr>
          <p:nvPr/>
        </p:nvSpPr>
        <p:spPr bwMode="auto">
          <a:xfrm>
            <a:off x="434340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8" name="Rectangle 57"/>
          <p:cNvSpPr>
            <a:spLocks noChangeArrowheads="1"/>
          </p:cNvSpPr>
          <p:nvPr/>
        </p:nvSpPr>
        <p:spPr bwMode="auto">
          <a:xfrm>
            <a:off x="461327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9" name="Rectangle 58"/>
          <p:cNvSpPr>
            <a:spLocks noChangeArrowheads="1"/>
          </p:cNvSpPr>
          <p:nvPr/>
        </p:nvSpPr>
        <p:spPr bwMode="auto">
          <a:xfrm>
            <a:off x="4881563" y="477361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0" name="Rectangle 59"/>
          <p:cNvSpPr>
            <a:spLocks noChangeArrowheads="1"/>
          </p:cNvSpPr>
          <p:nvPr/>
        </p:nvSpPr>
        <p:spPr bwMode="auto">
          <a:xfrm>
            <a:off x="514985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1" name="Rectangle 60"/>
          <p:cNvSpPr>
            <a:spLocks noChangeArrowheads="1"/>
          </p:cNvSpPr>
          <p:nvPr/>
        </p:nvSpPr>
        <p:spPr bwMode="auto">
          <a:xfrm>
            <a:off x="541972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2495"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62496"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62497"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Enabled</a:t>
            </a:r>
          </a:p>
        </p:txBody>
      </p:sp>
      <p:sp>
        <p:nvSpPr>
          <p:cNvPr id="62498" name="Rectangle 72"/>
          <p:cNvSpPr>
            <a:spLocks noChangeArrowheads="1"/>
          </p:cNvSpPr>
          <p:nvPr/>
        </p:nvSpPr>
        <p:spPr bwMode="auto">
          <a:xfrm>
            <a:off x="781050" y="3697288"/>
            <a:ext cx="1420813" cy="922337"/>
          </a:xfrm>
          <a:prstGeom prst="rect">
            <a:avLst/>
          </a:prstGeom>
          <a:solidFill>
            <a:schemeClr val="accent1"/>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600"/>
              <a:t>Program </a:t>
            </a:r>
          </a:p>
          <a:p>
            <a:pPr algn="ctr"/>
            <a:r>
              <a:rPr lang="en-US" altLang="en-US" sz="1600"/>
              <a:t>Stack</a:t>
            </a:r>
          </a:p>
        </p:txBody>
      </p:sp>
      <p:sp>
        <p:nvSpPr>
          <p:cNvPr id="74" name="Rectangle 73"/>
          <p:cNvSpPr>
            <a:spLocks noChangeArrowheads="1"/>
          </p:cNvSpPr>
          <p:nvPr/>
        </p:nvSpPr>
        <p:spPr bwMode="auto">
          <a:xfrm>
            <a:off x="2789238" y="3910013"/>
            <a:ext cx="1169987" cy="231775"/>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8</a:t>
            </a:r>
          </a:p>
        </p:txBody>
      </p:sp>
      <p:sp>
        <p:nvSpPr>
          <p:cNvPr id="75" name="Rectangle 74"/>
          <p:cNvSpPr>
            <a:spLocks noChangeArrowheads="1"/>
          </p:cNvSpPr>
          <p:nvPr/>
        </p:nvSpPr>
        <p:spPr bwMode="auto">
          <a:xfrm>
            <a:off x="2789238" y="4148138"/>
            <a:ext cx="11699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10</a:t>
            </a:r>
          </a:p>
        </p:txBody>
      </p:sp>
      <p:sp>
        <p:nvSpPr>
          <p:cNvPr id="76" name="Rectangle 75"/>
          <p:cNvSpPr>
            <a:spLocks noChangeArrowheads="1"/>
          </p:cNvSpPr>
          <p:nvPr/>
        </p:nvSpPr>
        <p:spPr bwMode="auto">
          <a:xfrm>
            <a:off x="2789238" y="4378325"/>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5</a:t>
            </a:r>
          </a:p>
        </p:txBody>
      </p:sp>
      <p:sp>
        <p:nvSpPr>
          <p:cNvPr id="77" name="Rectangle 76"/>
          <p:cNvSpPr>
            <a:spLocks noChangeArrowheads="1"/>
          </p:cNvSpPr>
          <p:nvPr/>
        </p:nvSpPr>
        <p:spPr bwMode="auto">
          <a:xfrm>
            <a:off x="2794000" y="4602163"/>
            <a:ext cx="11699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3</a:t>
            </a:r>
          </a:p>
        </p:txBody>
      </p:sp>
      <p:sp>
        <p:nvSpPr>
          <p:cNvPr id="78" name="Rectangle 77"/>
          <p:cNvSpPr>
            <a:spLocks noChangeArrowheads="1"/>
          </p:cNvSpPr>
          <p:nvPr/>
        </p:nvSpPr>
        <p:spPr bwMode="auto">
          <a:xfrm>
            <a:off x="2789238" y="483235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6</a:t>
            </a:r>
          </a:p>
        </p:txBody>
      </p:sp>
      <p:sp>
        <p:nvSpPr>
          <p:cNvPr id="62504" name="TextBox 78"/>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0</a:t>
            </a:r>
          </a:p>
          <a:p>
            <a:r>
              <a:rPr lang="en-US" altLang="en-US" sz="1600"/>
              <a:t>1</a:t>
            </a:r>
          </a:p>
          <a:p>
            <a:r>
              <a:rPr lang="en-US" altLang="en-US" sz="1600"/>
              <a:t>2</a:t>
            </a:r>
          </a:p>
          <a:p>
            <a:r>
              <a:rPr lang="en-US" altLang="en-US" sz="1600"/>
              <a:t>3</a:t>
            </a:r>
          </a:p>
          <a:p>
            <a:r>
              <a:rPr lang="en-US" altLang="en-US" sz="1600"/>
              <a:t>4</a:t>
            </a:r>
          </a:p>
        </p:txBody>
      </p:sp>
      <p:sp>
        <p:nvSpPr>
          <p:cNvPr id="62505" name="TextBox 79"/>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Priority Table</a:t>
            </a:r>
          </a:p>
        </p:txBody>
      </p:sp>
      <p:sp>
        <p:nvSpPr>
          <p:cNvPr id="62506" name="TextBox 80"/>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Base Priority</a:t>
            </a:r>
          </a:p>
        </p:txBody>
      </p:sp>
      <p:sp>
        <p:nvSpPr>
          <p:cNvPr id="82" name="Rectangle 81"/>
          <p:cNvSpPr>
            <a:spLocks noChangeArrowheads="1"/>
          </p:cNvSpPr>
          <p:nvPr/>
        </p:nvSpPr>
        <p:spPr bwMode="auto">
          <a:xfrm>
            <a:off x="2789238" y="558800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256</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234000" y="1562040"/>
              <a:ext cx="1957320" cy="1061280"/>
            </p14:xfrm>
          </p:contentPart>
        </mc:Choice>
        <mc:Fallback xmlns="">
          <p:pic>
            <p:nvPicPr>
              <p:cNvPr id="2" name="Ink 1"/>
              <p:cNvPicPr/>
              <p:nvPr/>
            </p:nvPicPr>
            <p:blipFill>
              <a:blip r:embed="rId3"/>
              <a:stretch>
                <a:fillRect/>
              </a:stretch>
            </p:blipFill>
            <p:spPr>
              <a:xfrm>
                <a:off x="223560" y="1551240"/>
                <a:ext cx="1978560" cy="108288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91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285750"/>
            <a:ext cx="8305800" cy="628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154" name="Title 3"/>
          <p:cNvSpPr>
            <a:spLocks noGrp="1"/>
          </p:cNvSpPr>
          <p:nvPr>
            <p:ph type="title"/>
          </p:nvPr>
        </p:nvSpPr>
        <p:spPr>
          <a:xfrm>
            <a:off x="3113088" y="274638"/>
            <a:ext cx="5875337" cy="1143000"/>
          </a:xfrm>
        </p:spPr>
        <p:txBody>
          <a:bodyPr/>
          <a:lstStyle/>
          <a:p>
            <a:r>
              <a:rPr lang="en-US" altLang="en-US" sz="1800">
                <a:solidFill>
                  <a:srgbClr val="7030A0"/>
                </a:solidFill>
                <a:ea typeface="MS PGothic" charset="-128"/>
              </a:rPr>
              <a:t>Example</a:t>
            </a:r>
            <a:r>
              <a:rPr lang="en-US" altLang="en-US" sz="1800">
                <a:ea typeface="MS PGothic" charset="-128"/>
              </a:rPr>
              <a:t>:</a:t>
            </a:r>
            <a:br>
              <a:rPr lang="en-US" altLang="en-US" sz="1800">
                <a:ea typeface="MS PGothic" charset="-128"/>
              </a:rPr>
            </a:br>
            <a:r>
              <a:rPr lang="en-US" altLang="en-US" sz="2800">
                <a:ea typeface="MS PGothic" charset="-128"/>
              </a:rPr>
              <a:t>Fast and slow paths; </a:t>
            </a:r>
            <a:br>
              <a:rPr lang="en-US" altLang="en-US" sz="2800">
                <a:ea typeface="MS PGothic" charset="-128"/>
              </a:rPr>
            </a:br>
            <a:r>
              <a:rPr lang="en-US" altLang="en-US" sz="2800">
                <a:ea typeface="MS PGothic" charset="-128"/>
              </a:rPr>
              <a:t>impact of setup and hold time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altLang="en-US">
                <a:ea typeface="MS PGothic" charset="-128"/>
              </a:rPr>
              <a:t>So what happens if we violate set-up or hold time?</a:t>
            </a:r>
          </a:p>
        </p:txBody>
      </p:sp>
      <p:sp>
        <p:nvSpPr>
          <p:cNvPr id="51202" name="Content Placeholder 2"/>
          <p:cNvSpPr>
            <a:spLocks noGrp="1"/>
          </p:cNvSpPr>
          <p:nvPr>
            <p:ph idx="1"/>
          </p:nvPr>
        </p:nvSpPr>
        <p:spPr/>
        <p:txBody>
          <a:bodyPr/>
          <a:lstStyle/>
          <a:p>
            <a:pPr>
              <a:lnSpc>
                <a:spcPct val="80000"/>
              </a:lnSpc>
            </a:pPr>
            <a:r>
              <a:rPr lang="en-US" altLang="en-US" sz="2200">
                <a:ea typeface="MS PGothic" charset="-128"/>
              </a:rPr>
              <a:t>Often just get one of the two values.</a:t>
            </a:r>
          </a:p>
          <a:p>
            <a:pPr lvl="1">
              <a:lnSpc>
                <a:spcPct val="80000"/>
              </a:lnSpc>
            </a:pPr>
            <a:r>
              <a:rPr lang="en-US" altLang="en-US" sz="1900">
                <a:ea typeface="MS PGothic" charset="-128"/>
              </a:rPr>
              <a:t>And that often is just fine.</a:t>
            </a:r>
          </a:p>
          <a:p>
            <a:pPr lvl="2">
              <a:lnSpc>
                <a:spcPct val="80000"/>
              </a:lnSpc>
            </a:pPr>
            <a:r>
              <a:rPr lang="en-US" altLang="en-US" sz="1900">
                <a:ea typeface="MS PGothic" charset="-128"/>
              </a:rPr>
              <a:t>Consider getting a button press from the user.</a:t>
            </a:r>
          </a:p>
          <a:p>
            <a:pPr lvl="2">
              <a:lnSpc>
                <a:spcPct val="80000"/>
              </a:lnSpc>
            </a:pPr>
            <a:r>
              <a:rPr lang="en-US" altLang="en-US" sz="1900">
                <a:ea typeface="MS PGothic" charset="-128"/>
              </a:rPr>
              <a:t>If the button gets pressed at the same time as the clock edge, we might see the button now or next clock.</a:t>
            </a:r>
          </a:p>
          <a:p>
            <a:pPr lvl="3">
              <a:lnSpc>
                <a:spcPct val="80000"/>
              </a:lnSpc>
            </a:pPr>
            <a:r>
              <a:rPr lang="en-US" altLang="en-US" sz="1900">
                <a:ea typeface="MS PGothic" charset="-128"/>
              </a:rPr>
              <a:t>Either is generally fine when it comes to human input.</a:t>
            </a:r>
          </a:p>
          <a:p>
            <a:pPr lvl="1">
              <a:lnSpc>
                <a:spcPct val="80000"/>
              </a:lnSpc>
            </a:pPr>
            <a:r>
              <a:rPr lang="en-US" altLang="en-US" sz="1900">
                <a:ea typeface="MS PGothic" charset="-128"/>
              </a:rPr>
              <a:t>But bad things could happen.</a:t>
            </a:r>
          </a:p>
          <a:p>
            <a:pPr lvl="2">
              <a:lnSpc>
                <a:spcPct val="80000"/>
              </a:lnSpc>
            </a:pPr>
            <a:r>
              <a:rPr lang="en-US" altLang="en-US" sz="1900">
                <a:ea typeface="MS PGothic" charset="-128"/>
              </a:rPr>
              <a:t>The flip-flop’s output might not settle out to a “0” or a “1”</a:t>
            </a:r>
          </a:p>
          <a:p>
            <a:pPr lvl="3">
              <a:lnSpc>
                <a:spcPct val="80000"/>
              </a:lnSpc>
            </a:pPr>
            <a:r>
              <a:rPr lang="en-US" altLang="en-US" sz="1900">
                <a:ea typeface="MS PGothic" charset="-128"/>
              </a:rPr>
              <a:t>That could cause later devices to mess up.</a:t>
            </a:r>
          </a:p>
          <a:p>
            <a:pPr lvl="2">
              <a:lnSpc>
                <a:spcPct val="80000"/>
              </a:lnSpc>
            </a:pPr>
            <a:r>
              <a:rPr lang="en-US" altLang="en-US" sz="1900">
                <a:ea typeface="MS PGothic" charset="-128"/>
              </a:rPr>
              <a:t>More likely, if that input is going to two places, one might see a “0” the other a “1”</a:t>
            </a:r>
          </a:p>
          <a:p>
            <a:pPr>
              <a:lnSpc>
                <a:spcPct val="80000"/>
              </a:lnSpc>
            </a:pPr>
            <a:r>
              <a:rPr lang="en-US" altLang="en-US" sz="2200">
                <a:ea typeface="MS PGothic" charset="-128"/>
              </a:rPr>
              <a:t>Important: don’t feed an async input to multiple places!</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tLang="en-US">
                <a:ea typeface="MS PGothic" charset="-128"/>
              </a:rPr>
              <a:t>Example</a:t>
            </a:r>
          </a:p>
        </p:txBody>
      </p:sp>
      <p:sp>
        <p:nvSpPr>
          <p:cNvPr id="53250" name="Content Placeholder 2"/>
          <p:cNvSpPr>
            <a:spLocks noGrp="1"/>
          </p:cNvSpPr>
          <p:nvPr>
            <p:ph idx="1"/>
          </p:nvPr>
        </p:nvSpPr>
        <p:spPr/>
        <p:txBody>
          <a:bodyPr/>
          <a:lstStyle/>
          <a:p>
            <a:r>
              <a:rPr lang="en-US" altLang="en-US">
                <a:ea typeface="MS PGothic" charset="-128"/>
              </a:rPr>
              <a:t>A common thing to do is reset a state machine using a button.</a:t>
            </a:r>
          </a:p>
          <a:p>
            <a:pPr lvl="1"/>
            <a:r>
              <a:rPr lang="en-US" altLang="en-US">
                <a:ea typeface="MS PGothic" charset="-128"/>
              </a:rPr>
              <a:t>User can “reset” the system.</a:t>
            </a:r>
          </a:p>
          <a:p>
            <a:r>
              <a:rPr lang="en-US" altLang="en-US">
                <a:ea typeface="MS PGothic" charset="-128"/>
              </a:rPr>
              <a:t>Because the button transition could violate set-up or hold time, some state bits of the state machine might come out of reset at different times.</a:t>
            </a:r>
          </a:p>
          <a:p>
            <a:pPr lvl="1"/>
            <a:r>
              <a:rPr lang="en-US" altLang="en-US">
                <a:ea typeface="MS PGothic" charset="-128"/>
              </a:rPr>
              <a:t>And you quickly end up at a wrong or illegal state.</a:t>
            </a:r>
          </a:p>
          <a:p>
            <a:endParaRPr lang="en-US" altLang="en-US">
              <a:ea typeface="MS PGothic" charset="-128"/>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http://s.eeweb.com/resized/images/remote/http_s.eeweb.com/quizzes/2011/4/18/synchronization-chain-1300428124_500_26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8913" y="4273550"/>
            <a:ext cx="3681412"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Title 1"/>
          <p:cNvSpPr>
            <a:spLocks noGrp="1"/>
          </p:cNvSpPr>
          <p:nvPr>
            <p:ph type="title"/>
          </p:nvPr>
        </p:nvSpPr>
        <p:spPr/>
        <p:txBody>
          <a:bodyPr/>
          <a:lstStyle/>
          <a:p>
            <a:r>
              <a:rPr lang="en-US" altLang="en-US">
                <a:ea typeface="MS PGothic" charset="-128"/>
              </a:rPr>
              <a:t>So…</a:t>
            </a:r>
          </a:p>
        </p:txBody>
      </p:sp>
      <p:sp>
        <p:nvSpPr>
          <p:cNvPr id="55299" name="Content Placeholder 2"/>
          <p:cNvSpPr>
            <a:spLocks noGrp="1"/>
          </p:cNvSpPr>
          <p:nvPr>
            <p:ph idx="1"/>
          </p:nvPr>
        </p:nvSpPr>
        <p:spPr>
          <a:xfrm>
            <a:off x="457200" y="1600200"/>
            <a:ext cx="8229600" cy="4786313"/>
          </a:xfrm>
        </p:spPr>
        <p:txBody>
          <a:bodyPr/>
          <a:lstStyle/>
          <a:p>
            <a:r>
              <a:rPr lang="en-US" altLang="en-US">
                <a:ea typeface="MS PGothic" charset="-128"/>
              </a:rPr>
              <a:t>Dealing with inputs not synchronized to our local clock is a problem.</a:t>
            </a:r>
          </a:p>
          <a:p>
            <a:pPr lvl="1"/>
            <a:r>
              <a:rPr lang="en-US" altLang="en-US">
                <a:ea typeface="MS PGothic" charset="-128"/>
              </a:rPr>
              <a:t>Likely to violate setup or hold time.</a:t>
            </a:r>
          </a:p>
          <a:p>
            <a:pPr lvl="2"/>
            <a:r>
              <a:rPr lang="en-US" altLang="en-US">
                <a:ea typeface="MS PGothic" charset="-128"/>
              </a:rPr>
              <a:t>That could lead to things breaking.</a:t>
            </a:r>
          </a:p>
          <a:p>
            <a:r>
              <a:rPr lang="en-US" altLang="en-US">
                <a:ea typeface="MS PGothic" charset="-128"/>
              </a:rPr>
              <a:t>So we need a clock synchronization circuit.</a:t>
            </a:r>
          </a:p>
          <a:p>
            <a:pPr lvl="1"/>
            <a:r>
              <a:rPr lang="en-US" altLang="en-US">
                <a:ea typeface="MS PGothic" charset="-128"/>
              </a:rPr>
              <a:t>First flip-flop might have problems.</a:t>
            </a:r>
          </a:p>
          <a:p>
            <a:pPr lvl="1"/>
            <a:r>
              <a:rPr lang="en-US" altLang="en-US">
                <a:ea typeface="MS PGothic" charset="-128"/>
              </a:rPr>
              <a:t>Second should be fine.</a:t>
            </a:r>
          </a:p>
          <a:p>
            <a:pPr lvl="1"/>
            <a:r>
              <a:rPr lang="en-US" altLang="en-US">
                <a:ea typeface="MS PGothic" charset="-128"/>
              </a:rPr>
              <a:t>Sometimes use a third if </a:t>
            </a:r>
            <a:br>
              <a:rPr lang="en-US" altLang="en-US">
                <a:ea typeface="MS PGothic" charset="-128"/>
              </a:rPr>
            </a:br>
            <a:r>
              <a:rPr lang="en-US" altLang="en-US">
                <a:ea typeface="MS PGothic" charset="-128"/>
              </a:rPr>
              <a:t>really paranoid</a:t>
            </a:r>
          </a:p>
          <a:p>
            <a:pPr lvl="2"/>
            <a:r>
              <a:rPr lang="en-US" altLang="en-US">
                <a:ea typeface="MS PGothic" charset="-128"/>
              </a:rPr>
              <a:t>Safety-critical system for example.</a:t>
            </a:r>
          </a:p>
          <a:p>
            <a:pPr lvl="1"/>
            <a:endParaRPr lang="en-US" altLang="en-US">
              <a:ea typeface="MS PGothic" charset="-128"/>
            </a:endParaRPr>
          </a:p>
        </p:txBody>
      </p:sp>
      <p:sp>
        <p:nvSpPr>
          <p:cNvPr id="55300" name="TextBox 3"/>
          <p:cNvSpPr txBox="1">
            <a:spLocks noChangeArrowheads="1"/>
          </p:cNvSpPr>
          <p:nvPr/>
        </p:nvSpPr>
        <p:spPr bwMode="auto">
          <a:xfrm>
            <a:off x="12700" y="6600825"/>
            <a:ext cx="85296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100"/>
              <a:t>Figure from </a:t>
            </a:r>
            <a:r>
              <a:rPr lang="en-US" altLang="en-US" sz="1100">
                <a:hlinkClick r:id="rId4"/>
              </a:rPr>
              <a:t>http://www.eeweb.com/electronics-quiz/solving-metastability-design-issues</a:t>
            </a:r>
            <a:r>
              <a:rPr lang="en-US" altLang="en-US" sz="1100"/>
              <a:t>, we use the same thing to deal with external inputs too! </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altLang="en-US">
                <a:ea typeface="MS PGothic" charset="-128"/>
              </a:rPr>
              <a:t>Design rules</a:t>
            </a:r>
          </a:p>
        </p:txBody>
      </p:sp>
      <p:sp>
        <p:nvSpPr>
          <p:cNvPr id="57346" name="Content Placeholder 2"/>
          <p:cNvSpPr>
            <a:spLocks noGrp="1"/>
          </p:cNvSpPr>
          <p:nvPr>
            <p:ph idx="1"/>
          </p:nvPr>
        </p:nvSpPr>
        <p:spPr>
          <a:xfrm>
            <a:off x="457200" y="1600200"/>
            <a:ext cx="5611813" cy="2789238"/>
          </a:xfrm>
        </p:spPr>
        <p:txBody>
          <a:bodyPr/>
          <a:lstStyle/>
          <a:p>
            <a:pPr marL="514350" indent="-514350">
              <a:buFont typeface="Trebuchet MS" charset="0"/>
              <a:buAutoNum type="arabicPeriod" startAt="3"/>
            </a:pPr>
            <a:r>
              <a:rPr lang="en-US" altLang="en-US">
                <a:solidFill>
                  <a:srgbClr val="FF0000"/>
                </a:solidFill>
                <a:latin typeface="Algerian" charset="0"/>
                <a:ea typeface="MS PGothic" charset="-128"/>
              </a:rPr>
              <a:t>Thou </a:t>
            </a:r>
            <a:r>
              <a:rPr lang="en-US" altLang="en-US" u="sng">
                <a:solidFill>
                  <a:srgbClr val="FF0000"/>
                </a:solidFill>
                <a:latin typeface="Algerian" charset="0"/>
                <a:ea typeface="MS PGothic" charset="-128"/>
              </a:rPr>
              <a:t>shalt</a:t>
            </a:r>
            <a:r>
              <a:rPr lang="en-US" altLang="en-US">
                <a:solidFill>
                  <a:srgbClr val="FF0000"/>
                </a:solidFill>
                <a:latin typeface="Algerian" charset="0"/>
                <a:ea typeface="MS PGothic" charset="-128"/>
              </a:rPr>
              <a:t> use a clock synchronization circuit when changing clock domains or using unclocked inputs!</a:t>
            </a:r>
          </a:p>
        </p:txBody>
      </p:sp>
      <p:pic>
        <p:nvPicPr>
          <p:cNvPr id="57347" name="Picture 2" descr="http://s.eeweb.com/resized/images/remote/http_s.eeweb.com/quizzes/2011/4/18/synchronization-chain-1300428124_500_26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4005263"/>
            <a:ext cx="4187825"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6662738" y="2200275"/>
            <a:ext cx="4222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0">
                <a:solidFill>
                  <a:srgbClr val="00B050"/>
                </a:solidFill>
                <a:sym typeface="ZapfDingbats" charset="0"/>
              </a:rPr>
              <a:t></a:t>
            </a:r>
            <a:endParaRPr lang="en-US" altLang="en-US" sz="18000">
              <a:solidFill>
                <a:srgbClr val="00B050"/>
              </a:solidFill>
            </a:endParaRPr>
          </a:p>
        </p:txBody>
      </p:sp>
      <p:sp>
        <p:nvSpPr>
          <p:cNvPr id="10" name="TextBox 9"/>
          <p:cNvSpPr txBox="1">
            <a:spLocks noChangeArrowheads="1"/>
          </p:cNvSpPr>
          <p:nvPr/>
        </p:nvSpPr>
        <p:spPr bwMode="auto">
          <a:xfrm>
            <a:off x="79375" y="4976813"/>
            <a:ext cx="47402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b="1">
                <a:latin typeface="Courier New" charset="0"/>
                <a:ea typeface="Courier New" charset="0"/>
                <a:cs typeface="Courier New" charset="0"/>
              </a:rPr>
              <a:t>/* Synchonization of Asynchronous switch input */</a:t>
            </a:r>
            <a:br>
              <a:rPr lang="en-US" altLang="en-US" sz="1200" b="1">
                <a:latin typeface="Courier New" charset="0"/>
                <a:ea typeface="Courier New" charset="0"/>
                <a:cs typeface="Courier New" charset="0"/>
              </a:rPr>
            </a:br>
            <a:r>
              <a:rPr lang="en-US" altLang="en-US" sz="1200" b="1">
                <a:latin typeface="Courier New" charset="0"/>
                <a:ea typeface="Courier New" charset="0"/>
                <a:cs typeface="Courier New" charset="0"/>
              </a:rPr>
              <a:t/>
            </a:r>
            <a:br>
              <a:rPr lang="en-US" altLang="en-US" sz="1200" b="1">
                <a:latin typeface="Courier New" charset="0"/>
                <a:ea typeface="Courier New" charset="0"/>
                <a:cs typeface="Courier New" charset="0"/>
              </a:rPr>
            </a:br>
            <a:r>
              <a:rPr lang="en-US" altLang="en-US" sz="1200" b="1">
                <a:latin typeface="Courier New" charset="0"/>
                <a:ea typeface="Courier New" charset="0"/>
                <a:cs typeface="Courier New" charset="0"/>
              </a:rPr>
              <a:t>always@(posedge clk)</a:t>
            </a:r>
            <a:br>
              <a:rPr lang="en-US" altLang="en-US" sz="1200" b="1">
                <a:latin typeface="Courier New" charset="0"/>
                <a:ea typeface="Courier New" charset="0"/>
                <a:cs typeface="Courier New" charset="0"/>
              </a:rPr>
            </a:br>
            <a:r>
              <a:rPr lang="en-US" altLang="en-US" sz="1200" b="1">
                <a:latin typeface="Courier New" charset="0"/>
                <a:ea typeface="Courier New" charset="0"/>
                <a:cs typeface="Courier New" charset="0"/>
              </a:rPr>
              <a:t>begin</a:t>
            </a:r>
            <a:br>
              <a:rPr lang="en-US" altLang="en-US" sz="1200" b="1">
                <a:latin typeface="Courier New" charset="0"/>
                <a:ea typeface="Courier New" charset="0"/>
                <a:cs typeface="Courier New" charset="0"/>
              </a:rPr>
            </a:br>
            <a:r>
              <a:rPr lang="en-US" altLang="en-US" sz="1200" b="1">
                <a:latin typeface="Courier New" charset="0"/>
                <a:ea typeface="Courier New" charset="0"/>
                <a:cs typeface="Courier New" charset="0"/>
              </a:rPr>
              <a:t> sw0_pulse[0] &lt;= sw_port[0];</a:t>
            </a:r>
            <a:br>
              <a:rPr lang="en-US" altLang="en-US" sz="1200" b="1">
                <a:latin typeface="Courier New" charset="0"/>
                <a:ea typeface="Courier New" charset="0"/>
                <a:cs typeface="Courier New" charset="0"/>
              </a:rPr>
            </a:br>
            <a:r>
              <a:rPr lang="en-US" altLang="en-US" sz="1200" b="1">
                <a:latin typeface="Courier New" charset="0"/>
                <a:ea typeface="Courier New" charset="0"/>
                <a:cs typeface="Courier New" charset="0"/>
              </a:rPr>
              <a:t> sw0_pulse[1] &lt;= sw0_pulse[0];</a:t>
            </a:r>
            <a:br>
              <a:rPr lang="en-US" altLang="en-US" sz="1200" b="1">
                <a:latin typeface="Courier New" charset="0"/>
                <a:ea typeface="Courier New" charset="0"/>
                <a:cs typeface="Courier New" charset="0"/>
              </a:rPr>
            </a:br>
            <a:r>
              <a:rPr lang="en-US" altLang="en-US" sz="1200" b="1">
                <a:latin typeface="Courier New" charset="0"/>
                <a:ea typeface="Courier New" charset="0"/>
                <a:cs typeface="Courier New" charset="0"/>
              </a:rPr>
              <a:t> sw0_pulse[2] &lt;= sw0_pulse[1];</a:t>
            </a:r>
            <a:br>
              <a:rPr lang="en-US" altLang="en-US" sz="1200" b="1">
                <a:latin typeface="Courier New" charset="0"/>
                <a:ea typeface="Courier New" charset="0"/>
                <a:cs typeface="Courier New" charset="0"/>
              </a:rPr>
            </a:br>
            <a:r>
              <a:rPr lang="en-US" altLang="en-US" sz="1200" b="1">
                <a:latin typeface="Courier New" charset="0"/>
                <a:ea typeface="Courier New" charset="0"/>
                <a:cs typeface="Courier New" charset="0"/>
              </a:rPr>
              <a:t>end</a:t>
            </a:r>
          </a:p>
          <a:p>
            <a:endParaRPr lang="en-US" altLang="en-US" sz="1200" b="1">
              <a:latin typeface="Courier New" charset="0"/>
              <a:ea typeface="Courier New" charset="0"/>
              <a:cs typeface="Courier New" charset="0"/>
            </a:endParaRPr>
          </a:p>
        </p:txBody>
      </p:sp>
      <p:sp>
        <p:nvSpPr>
          <p:cNvPr id="11" name="TextBox 10"/>
          <p:cNvSpPr txBox="1">
            <a:spLocks noChangeArrowheads="1"/>
          </p:cNvSpPr>
          <p:nvPr/>
        </p:nvSpPr>
        <p:spPr bwMode="auto">
          <a:xfrm>
            <a:off x="3497263" y="6462713"/>
            <a:ext cx="5554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400" b="1">
                <a:latin typeface="Courier New" charset="0"/>
                <a:ea typeface="Courier New" charset="0"/>
                <a:cs typeface="Courier New" charset="0"/>
              </a:rPr>
              <a:t>always</a:t>
            </a:r>
            <a:r>
              <a:rPr lang="en-US" altLang="en-US" sz="1400">
                <a:latin typeface="Courier New" charset="0"/>
                <a:ea typeface="Courier New" charset="0"/>
                <a:cs typeface="Courier New" charset="0"/>
              </a:rPr>
              <a:t> @(</a:t>
            </a:r>
            <a:r>
              <a:rPr lang="en-US" altLang="en-US" sz="1400" b="1">
                <a:latin typeface="Courier New" charset="0"/>
                <a:ea typeface="Courier New" charset="0"/>
                <a:cs typeface="Courier New" charset="0"/>
              </a:rPr>
              <a:t>posedge</a:t>
            </a:r>
            <a:r>
              <a:rPr lang="en-US" altLang="en-US" sz="1400">
                <a:latin typeface="Courier New" charset="0"/>
                <a:ea typeface="Courier New" charset="0"/>
                <a:cs typeface="Courier New" charset="0"/>
              </a:rPr>
              <a:t> clk) SSELr &lt;= {SSELr[1:0], SSEL};</a:t>
            </a:r>
            <a:endParaRPr lang="en-US" altLang="en-US" sz="1400" b="1">
              <a:latin typeface="Courier New" charset="0"/>
              <a:ea typeface="Courier New" charset="0"/>
              <a:cs typeface="Courier New"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anim calcmode="lin" valueType="num">
                                      <p:cBhvr>
                                        <p:cTn id="21" dur="2000" fill="hold"/>
                                        <p:tgtEl>
                                          <p:spTgt spid="11"/>
                                        </p:tgtEl>
                                        <p:attrNameLst>
                                          <p:attrName>ppt_w</p:attrName>
                                        </p:attrNameLst>
                                      </p:cBhvr>
                                      <p:tavLst>
                                        <p:tav tm="0" fmla="#ppt_w*sin(2.5*pi*$)">
                                          <p:val>
                                            <p:fltVal val="0"/>
                                          </p:val>
                                        </p:tav>
                                        <p:tav tm="100000">
                                          <p:val>
                                            <p:fltVal val="1"/>
                                          </p:val>
                                        </p:tav>
                                      </p:tavLst>
                                    </p:anim>
                                    <p:anim calcmode="lin" valueType="num">
                                      <p:cBhvr>
                                        <p:cTn id="22"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fld id="{02F62267-BEE0-244D-AFAB-A9DF8BA6D5FB}" type="slidenum">
              <a:rPr lang="en-US" altLang="en-US" sz="1600">
                <a:solidFill>
                  <a:schemeClr val="folHlink"/>
                </a:solidFill>
                <a:latin typeface="Trebuchet MS" charset="0"/>
              </a:rPr>
              <a:pPr/>
              <a:t>45</a:t>
            </a:fld>
            <a:endParaRPr lang="en-US" altLang="en-US" sz="1600">
              <a:solidFill>
                <a:schemeClr val="folHlink"/>
              </a:solidFill>
              <a:latin typeface="Trebuchet MS" charset="0"/>
            </a:endParaRPr>
          </a:p>
        </p:txBody>
      </p:sp>
      <p:sp>
        <p:nvSpPr>
          <p:cNvPr id="59394" name="Rectangle 3"/>
          <p:cNvSpPr>
            <a:spLocks noGrp="1" noChangeArrowheads="1"/>
          </p:cNvSpPr>
          <p:nvPr>
            <p:ph type="body" idx="1"/>
          </p:nvPr>
        </p:nvSpPr>
        <p:spPr/>
        <p:txBody>
          <a:bodyPr/>
          <a:lstStyle/>
          <a:p>
            <a:pPr algn="ctr">
              <a:buFontTx/>
              <a:buNone/>
            </a:pPr>
            <a:endParaRPr lang="en-US" altLang="en-US">
              <a:ea typeface="MS PGothic" charset="-128"/>
            </a:endParaRPr>
          </a:p>
          <a:p>
            <a:pPr algn="ctr">
              <a:buFontTx/>
              <a:buNone/>
            </a:pPr>
            <a:endParaRPr lang="en-US" altLang="en-US">
              <a:ea typeface="MS PGothic" charset="-128"/>
            </a:endParaRPr>
          </a:p>
          <a:p>
            <a:pPr algn="ctr">
              <a:buFontTx/>
              <a:buNone/>
            </a:pPr>
            <a:endParaRPr lang="en-US" altLang="en-US">
              <a:ea typeface="MS PGothic" charset="-128"/>
            </a:endParaRPr>
          </a:p>
          <a:p>
            <a:pPr algn="ctr">
              <a:buFontTx/>
              <a:buNone/>
            </a:pPr>
            <a:r>
              <a:rPr lang="en-US" altLang="en-US">
                <a:ea typeface="MS PGothic" charset="-128"/>
              </a:rPr>
              <a:t>Questions?</a:t>
            </a:r>
          </a:p>
          <a:p>
            <a:pPr algn="ctr">
              <a:buFontTx/>
              <a:buNone/>
            </a:pPr>
            <a:endParaRPr lang="en-US" altLang="en-US">
              <a:ea typeface="MS PGothic" charset="-128"/>
            </a:endParaRPr>
          </a:p>
          <a:p>
            <a:pPr algn="ctr">
              <a:buFontTx/>
              <a:buNone/>
            </a:pPr>
            <a:r>
              <a:rPr lang="en-US" altLang="en-US">
                <a:ea typeface="MS PGothic" charset="-128"/>
              </a:rPr>
              <a:t>Comments?</a:t>
            </a:r>
          </a:p>
          <a:p>
            <a:pPr algn="ctr">
              <a:buFontTx/>
              <a:buNone/>
            </a:pPr>
            <a:endParaRPr lang="en-US" altLang="en-US">
              <a:ea typeface="MS PGothic" charset="-128"/>
            </a:endParaRPr>
          </a:p>
          <a:p>
            <a:pPr algn="ctr">
              <a:buFontTx/>
              <a:buNone/>
            </a:pPr>
            <a:r>
              <a:rPr lang="en-US" altLang="en-US">
                <a:ea typeface="MS PGothic" charset="-128"/>
              </a:rPr>
              <a:t>Discussion?</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altLang="en-US">
                <a:ea typeface="MS PGothic" charset="-128"/>
              </a:rPr>
              <a:t>Single Interrupt</a:t>
            </a:r>
          </a:p>
        </p:txBody>
      </p:sp>
      <p:sp>
        <p:nvSpPr>
          <p:cNvPr id="634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fld id="{F8DAFFBE-9A9A-5340-A507-A2CA9A749C24}" type="slidenum">
              <a:rPr lang="en-US" altLang="en-US" sz="1600">
                <a:solidFill>
                  <a:schemeClr val="folHlink"/>
                </a:solidFill>
                <a:latin typeface="Trebuchet MS" charset="0"/>
              </a:rPr>
              <a:pPr/>
              <a:t>5</a:t>
            </a:fld>
            <a:endParaRPr lang="en-US" altLang="en-US" sz="1600">
              <a:solidFill>
                <a:schemeClr val="folHlink"/>
              </a:solidFill>
              <a:latin typeface="Trebuchet MS" charset="0"/>
            </a:endParaRPr>
          </a:p>
        </p:txBody>
      </p:sp>
      <p:sp>
        <p:nvSpPr>
          <p:cNvPr id="63491"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Program</a:t>
            </a:r>
          </a:p>
        </p:txBody>
      </p:sp>
      <p:sp>
        <p:nvSpPr>
          <p:cNvPr id="8" name="Rectangle 7"/>
          <p:cNvSpPr>
            <a:spLocks noChangeArrowheads="1"/>
          </p:cNvSpPr>
          <p:nvPr/>
        </p:nvSpPr>
        <p:spPr bwMode="auto">
          <a:xfrm>
            <a:off x="2212975" y="2036763"/>
            <a:ext cx="630238" cy="231775"/>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Stack</a:t>
            </a:r>
          </a:p>
        </p:txBody>
      </p:sp>
      <p:cxnSp>
        <p:nvCxnSpPr>
          <p:cNvPr id="63493"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63494"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Interrupt on Level 4</a:t>
            </a:r>
          </a:p>
        </p:txBody>
      </p:sp>
      <p:cxnSp>
        <p:nvCxnSpPr>
          <p:cNvPr id="63495"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63496"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Execution Time</a:t>
            </a:r>
          </a:p>
        </p:txBody>
      </p:sp>
      <p:cxnSp>
        <p:nvCxnSpPr>
          <p:cNvPr id="63497"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63498"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HW</a:t>
            </a:r>
          </a:p>
          <a:p>
            <a:r>
              <a:rPr lang="en-US" altLang="en-US" sz="1600"/>
              <a:t>SW</a:t>
            </a:r>
          </a:p>
        </p:txBody>
      </p:sp>
      <p:sp>
        <p:nvSpPr>
          <p:cNvPr id="28" name="Rectangle 27"/>
          <p:cNvSpPr>
            <a:spLocks noChangeArrowheads="1"/>
          </p:cNvSpPr>
          <p:nvPr/>
        </p:nvSpPr>
        <p:spPr bwMode="auto">
          <a:xfrm>
            <a:off x="779463" y="4619625"/>
            <a:ext cx="1422400"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PC</a:t>
            </a:r>
          </a:p>
        </p:txBody>
      </p:sp>
      <p:sp>
        <p:nvSpPr>
          <p:cNvPr id="29" name="Rectangle 28"/>
          <p:cNvSpPr>
            <a:spLocks noChangeArrowheads="1"/>
          </p:cNvSpPr>
          <p:nvPr/>
        </p:nvSpPr>
        <p:spPr bwMode="auto">
          <a:xfrm>
            <a:off x="781050" y="4849813"/>
            <a:ext cx="1422400" cy="230187"/>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PSR</a:t>
            </a:r>
          </a:p>
        </p:txBody>
      </p:sp>
      <p:sp>
        <p:nvSpPr>
          <p:cNvPr id="30" name="Rectangle 29"/>
          <p:cNvSpPr>
            <a:spLocks noChangeArrowheads="1"/>
          </p:cNvSpPr>
          <p:nvPr/>
        </p:nvSpPr>
        <p:spPr bwMode="auto">
          <a:xfrm>
            <a:off x="781050" y="5080000"/>
            <a:ext cx="1422400"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LR</a:t>
            </a:r>
          </a:p>
        </p:txBody>
      </p:sp>
      <p:sp>
        <p:nvSpPr>
          <p:cNvPr id="31" name="Rectangle 30"/>
          <p:cNvSpPr>
            <a:spLocks noChangeArrowheads="1"/>
          </p:cNvSpPr>
          <p:nvPr/>
        </p:nvSpPr>
        <p:spPr bwMode="auto">
          <a:xfrm>
            <a:off x="785813" y="5313363"/>
            <a:ext cx="1422400" cy="231775"/>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R0-R3, R12</a:t>
            </a:r>
          </a:p>
        </p:txBody>
      </p:sp>
      <p:sp>
        <p:nvSpPr>
          <p:cNvPr id="41" name="Rectangle 40"/>
          <p:cNvSpPr>
            <a:spLocks noChangeArrowheads="1"/>
          </p:cNvSpPr>
          <p:nvPr/>
        </p:nvSpPr>
        <p:spPr bwMode="auto">
          <a:xfrm>
            <a:off x="431165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42" name="Rectangle 41"/>
          <p:cNvSpPr>
            <a:spLocks noChangeArrowheads="1"/>
          </p:cNvSpPr>
          <p:nvPr/>
        </p:nvSpPr>
        <p:spPr bwMode="auto">
          <a:xfrm>
            <a:off x="457993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3" name="Rectangle 42"/>
          <p:cNvSpPr>
            <a:spLocks noChangeArrowheads="1"/>
          </p:cNvSpPr>
          <p:nvPr/>
        </p:nvSpPr>
        <p:spPr bwMode="auto">
          <a:xfrm>
            <a:off x="4849813" y="3913188"/>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4" name="Rectangle 43"/>
          <p:cNvSpPr>
            <a:spLocks noChangeArrowheads="1"/>
          </p:cNvSpPr>
          <p:nvPr/>
        </p:nvSpPr>
        <p:spPr bwMode="auto">
          <a:xfrm>
            <a:off x="511810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5" name="Rectangle 44"/>
          <p:cNvSpPr>
            <a:spLocks noChangeArrowheads="1"/>
          </p:cNvSpPr>
          <p:nvPr/>
        </p:nvSpPr>
        <p:spPr bwMode="auto">
          <a:xfrm>
            <a:off x="538638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63508"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63509"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63510"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Pending</a:t>
            </a:r>
          </a:p>
        </p:txBody>
      </p:sp>
      <p:sp>
        <p:nvSpPr>
          <p:cNvPr id="49" name="Rectangle 48"/>
          <p:cNvSpPr>
            <a:spLocks noChangeArrowheads="1"/>
          </p:cNvSpPr>
          <p:nvPr/>
        </p:nvSpPr>
        <p:spPr bwMode="auto">
          <a:xfrm>
            <a:off x="434340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0" name="Rectangle 49"/>
          <p:cNvSpPr>
            <a:spLocks noChangeArrowheads="1"/>
          </p:cNvSpPr>
          <p:nvPr/>
        </p:nvSpPr>
        <p:spPr bwMode="auto">
          <a:xfrm>
            <a:off x="461327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1" name="Rectangle 50"/>
          <p:cNvSpPr>
            <a:spLocks noChangeArrowheads="1"/>
          </p:cNvSpPr>
          <p:nvPr/>
        </p:nvSpPr>
        <p:spPr bwMode="auto">
          <a:xfrm>
            <a:off x="4881563" y="561816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2" name="Rectangle 51"/>
          <p:cNvSpPr>
            <a:spLocks noChangeArrowheads="1"/>
          </p:cNvSpPr>
          <p:nvPr/>
        </p:nvSpPr>
        <p:spPr bwMode="auto">
          <a:xfrm>
            <a:off x="514985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3" name="Rectangle 52"/>
          <p:cNvSpPr>
            <a:spLocks noChangeArrowheads="1"/>
          </p:cNvSpPr>
          <p:nvPr/>
        </p:nvSpPr>
        <p:spPr bwMode="auto">
          <a:xfrm>
            <a:off x="541972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63516"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63517"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63518"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Active</a:t>
            </a:r>
          </a:p>
        </p:txBody>
      </p:sp>
      <p:sp>
        <p:nvSpPr>
          <p:cNvPr id="57" name="Rectangle 56"/>
          <p:cNvSpPr>
            <a:spLocks noChangeArrowheads="1"/>
          </p:cNvSpPr>
          <p:nvPr/>
        </p:nvSpPr>
        <p:spPr bwMode="auto">
          <a:xfrm>
            <a:off x="434340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8" name="Rectangle 57"/>
          <p:cNvSpPr>
            <a:spLocks noChangeArrowheads="1"/>
          </p:cNvSpPr>
          <p:nvPr/>
        </p:nvSpPr>
        <p:spPr bwMode="auto">
          <a:xfrm>
            <a:off x="461327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9" name="Rectangle 58"/>
          <p:cNvSpPr>
            <a:spLocks noChangeArrowheads="1"/>
          </p:cNvSpPr>
          <p:nvPr/>
        </p:nvSpPr>
        <p:spPr bwMode="auto">
          <a:xfrm>
            <a:off x="4881563" y="477361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0" name="Rectangle 59"/>
          <p:cNvSpPr>
            <a:spLocks noChangeArrowheads="1"/>
          </p:cNvSpPr>
          <p:nvPr/>
        </p:nvSpPr>
        <p:spPr bwMode="auto">
          <a:xfrm>
            <a:off x="514985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1" name="Rectangle 60"/>
          <p:cNvSpPr>
            <a:spLocks noChangeArrowheads="1"/>
          </p:cNvSpPr>
          <p:nvPr/>
        </p:nvSpPr>
        <p:spPr bwMode="auto">
          <a:xfrm>
            <a:off x="541972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3524"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63525"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63526"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Enabled</a:t>
            </a:r>
          </a:p>
        </p:txBody>
      </p:sp>
      <p:sp>
        <p:nvSpPr>
          <p:cNvPr id="63527" name="Oval 2"/>
          <p:cNvSpPr>
            <a:spLocks noChangeArrowheads="1"/>
          </p:cNvSpPr>
          <p:nvPr/>
        </p:nvSpPr>
        <p:spPr bwMode="auto">
          <a:xfrm>
            <a:off x="4225925" y="3697288"/>
            <a:ext cx="393700" cy="668337"/>
          </a:xfrm>
          <a:prstGeom prst="ellipse">
            <a:avLst/>
          </a:prstGeom>
          <a:solidFill>
            <a:srgbClr val="CC0000">
              <a:alpha val="43137"/>
            </a:srgbClr>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endParaRPr lang="en-US" altLang="en-US"/>
          </a:p>
        </p:txBody>
      </p:sp>
      <p:sp>
        <p:nvSpPr>
          <p:cNvPr id="63528" name="Rectangle 64"/>
          <p:cNvSpPr>
            <a:spLocks noChangeArrowheads="1"/>
          </p:cNvSpPr>
          <p:nvPr/>
        </p:nvSpPr>
        <p:spPr bwMode="auto">
          <a:xfrm>
            <a:off x="769938" y="3697288"/>
            <a:ext cx="1420812" cy="922337"/>
          </a:xfrm>
          <a:prstGeom prst="rect">
            <a:avLst/>
          </a:prstGeom>
          <a:solidFill>
            <a:schemeClr val="accent1"/>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600"/>
              <a:t>Program </a:t>
            </a:r>
          </a:p>
          <a:p>
            <a:pPr algn="ctr"/>
            <a:r>
              <a:rPr lang="en-US" altLang="en-US" sz="1600"/>
              <a:t>Stack</a:t>
            </a:r>
          </a:p>
        </p:txBody>
      </p:sp>
      <p:sp>
        <p:nvSpPr>
          <p:cNvPr id="67" name="Rectangle 66"/>
          <p:cNvSpPr>
            <a:spLocks noChangeArrowheads="1"/>
          </p:cNvSpPr>
          <p:nvPr/>
        </p:nvSpPr>
        <p:spPr bwMode="auto">
          <a:xfrm>
            <a:off x="2789238" y="3910013"/>
            <a:ext cx="1169987" cy="231775"/>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8</a:t>
            </a:r>
          </a:p>
        </p:txBody>
      </p:sp>
      <p:sp>
        <p:nvSpPr>
          <p:cNvPr id="68" name="Rectangle 67"/>
          <p:cNvSpPr>
            <a:spLocks noChangeArrowheads="1"/>
          </p:cNvSpPr>
          <p:nvPr/>
        </p:nvSpPr>
        <p:spPr bwMode="auto">
          <a:xfrm>
            <a:off x="2789238" y="4148138"/>
            <a:ext cx="11699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10</a:t>
            </a:r>
          </a:p>
        </p:txBody>
      </p:sp>
      <p:sp>
        <p:nvSpPr>
          <p:cNvPr id="69" name="Rectangle 68"/>
          <p:cNvSpPr>
            <a:spLocks noChangeArrowheads="1"/>
          </p:cNvSpPr>
          <p:nvPr/>
        </p:nvSpPr>
        <p:spPr bwMode="auto">
          <a:xfrm>
            <a:off x="2789238" y="4378325"/>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5</a:t>
            </a:r>
          </a:p>
        </p:txBody>
      </p:sp>
      <p:sp>
        <p:nvSpPr>
          <p:cNvPr id="70" name="Rectangle 69"/>
          <p:cNvSpPr>
            <a:spLocks noChangeArrowheads="1"/>
          </p:cNvSpPr>
          <p:nvPr/>
        </p:nvSpPr>
        <p:spPr bwMode="auto">
          <a:xfrm>
            <a:off x="2794000" y="4602163"/>
            <a:ext cx="11699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3</a:t>
            </a:r>
          </a:p>
        </p:txBody>
      </p:sp>
      <p:sp>
        <p:nvSpPr>
          <p:cNvPr id="71" name="Rectangle 70"/>
          <p:cNvSpPr>
            <a:spLocks noChangeArrowheads="1"/>
          </p:cNvSpPr>
          <p:nvPr/>
        </p:nvSpPr>
        <p:spPr bwMode="auto">
          <a:xfrm>
            <a:off x="2789238" y="483235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6</a:t>
            </a:r>
          </a:p>
        </p:txBody>
      </p:sp>
      <p:sp>
        <p:nvSpPr>
          <p:cNvPr id="63534" name="TextBox 71"/>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0</a:t>
            </a:r>
          </a:p>
          <a:p>
            <a:r>
              <a:rPr lang="en-US" altLang="en-US" sz="1600"/>
              <a:t>1</a:t>
            </a:r>
          </a:p>
          <a:p>
            <a:r>
              <a:rPr lang="en-US" altLang="en-US" sz="1600"/>
              <a:t>2</a:t>
            </a:r>
          </a:p>
          <a:p>
            <a:r>
              <a:rPr lang="en-US" altLang="en-US" sz="1600"/>
              <a:t>3</a:t>
            </a:r>
          </a:p>
          <a:p>
            <a:r>
              <a:rPr lang="en-US" altLang="en-US" sz="1600"/>
              <a:t>4</a:t>
            </a:r>
          </a:p>
        </p:txBody>
      </p:sp>
      <p:sp>
        <p:nvSpPr>
          <p:cNvPr id="63535" name="TextBox 72"/>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Priority Table</a:t>
            </a:r>
          </a:p>
        </p:txBody>
      </p:sp>
      <p:sp>
        <p:nvSpPr>
          <p:cNvPr id="75" name="Rectangle 74"/>
          <p:cNvSpPr>
            <a:spLocks noChangeArrowheads="1"/>
          </p:cNvSpPr>
          <p:nvPr/>
        </p:nvSpPr>
        <p:spPr bwMode="auto">
          <a:xfrm>
            <a:off x="2789238" y="558800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6</a:t>
            </a:r>
          </a:p>
        </p:txBody>
      </p:sp>
      <p:sp>
        <p:nvSpPr>
          <p:cNvPr id="63537" name="TextBox 65"/>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Base Priority</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2186640" y="5914440"/>
              <a:ext cx="3361680" cy="710640"/>
            </p14:xfrm>
          </p:contentPart>
        </mc:Choice>
        <mc:Fallback xmlns="">
          <p:pic>
            <p:nvPicPr>
              <p:cNvPr id="2" name="Ink 1"/>
              <p:cNvPicPr/>
              <p:nvPr/>
            </p:nvPicPr>
            <p:blipFill>
              <a:blip r:embed="rId3"/>
              <a:stretch>
                <a:fillRect/>
              </a:stretch>
            </p:blipFill>
            <p:spPr>
              <a:xfrm>
                <a:off x="2175840" y="5903640"/>
                <a:ext cx="3383280" cy="73224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altLang="en-US">
                <a:ea typeface="MS PGothic" charset="-128"/>
              </a:rPr>
              <a:t>Single Interrupt</a:t>
            </a:r>
          </a:p>
        </p:txBody>
      </p:sp>
      <p:sp>
        <p:nvSpPr>
          <p:cNvPr id="645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fld id="{812D9243-7DC0-AE43-B1EB-A5D16CB7BDAE}" type="slidenum">
              <a:rPr lang="en-US" altLang="en-US" sz="1600">
                <a:solidFill>
                  <a:schemeClr val="folHlink"/>
                </a:solidFill>
                <a:latin typeface="Trebuchet MS" charset="0"/>
              </a:rPr>
              <a:pPr/>
              <a:t>6</a:t>
            </a:fld>
            <a:endParaRPr lang="en-US" altLang="en-US" sz="1600">
              <a:solidFill>
                <a:schemeClr val="folHlink"/>
              </a:solidFill>
              <a:latin typeface="Trebuchet MS" charset="0"/>
            </a:endParaRPr>
          </a:p>
        </p:txBody>
      </p:sp>
      <p:sp>
        <p:nvSpPr>
          <p:cNvPr id="64515"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Program</a:t>
            </a:r>
          </a:p>
        </p:txBody>
      </p:sp>
      <p:sp>
        <p:nvSpPr>
          <p:cNvPr id="6" name="Rectangle 5"/>
          <p:cNvSpPr>
            <a:spLocks noChangeArrowheads="1"/>
          </p:cNvSpPr>
          <p:nvPr/>
        </p:nvSpPr>
        <p:spPr bwMode="auto">
          <a:xfrm>
            <a:off x="2833688" y="2262188"/>
            <a:ext cx="1420812" cy="230187"/>
          </a:xfrm>
          <a:prstGeom prst="rect">
            <a:avLst/>
          </a:prstGeom>
          <a:gradFill rotWithShape="1">
            <a:gsLst>
              <a:gs pos="0">
                <a:srgbClr val="E1E1FF"/>
              </a:gs>
              <a:gs pos="64999">
                <a:srgbClr val="B6B6FF"/>
              </a:gs>
              <a:gs pos="100000">
                <a:srgbClr val="9595FF"/>
              </a:gs>
            </a:gsLst>
            <a:lin ang="5400000" scaled="1"/>
          </a:gradFill>
          <a:ln w="9525">
            <a:solidFill>
              <a:srgbClr val="2E2ECB"/>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ISR-LVL4</a:t>
            </a:r>
          </a:p>
        </p:txBody>
      </p:sp>
      <p:sp>
        <p:nvSpPr>
          <p:cNvPr id="8" name="Rectangle 7"/>
          <p:cNvSpPr>
            <a:spLocks noChangeArrowheads="1"/>
          </p:cNvSpPr>
          <p:nvPr/>
        </p:nvSpPr>
        <p:spPr bwMode="auto">
          <a:xfrm>
            <a:off x="2212975" y="2036763"/>
            <a:ext cx="630238" cy="231775"/>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Stack</a:t>
            </a:r>
          </a:p>
        </p:txBody>
      </p:sp>
      <p:cxnSp>
        <p:nvCxnSpPr>
          <p:cNvPr id="64518"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64519"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Interrupt on Level 4</a:t>
            </a:r>
          </a:p>
        </p:txBody>
      </p:sp>
      <p:cxnSp>
        <p:nvCxnSpPr>
          <p:cNvPr id="64520"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64521"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Execution Time</a:t>
            </a:r>
          </a:p>
        </p:txBody>
      </p:sp>
      <p:cxnSp>
        <p:nvCxnSpPr>
          <p:cNvPr id="64522"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64523"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HW</a:t>
            </a:r>
          </a:p>
          <a:p>
            <a:r>
              <a:rPr lang="en-US" altLang="en-US" sz="1600"/>
              <a:t>SW</a:t>
            </a:r>
          </a:p>
        </p:txBody>
      </p:sp>
      <p:sp>
        <p:nvSpPr>
          <p:cNvPr id="64524" name="Rectangle 26"/>
          <p:cNvSpPr>
            <a:spLocks noChangeArrowheads="1"/>
          </p:cNvSpPr>
          <p:nvPr/>
        </p:nvSpPr>
        <p:spPr bwMode="auto">
          <a:xfrm>
            <a:off x="781050" y="3697288"/>
            <a:ext cx="1420813" cy="922337"/>
          </a:xfrm>
          <a:prstGeom prst="rect">
            <a:avLst/>
          </a:prstGeom>
          <a:solidFill>
            <a:schemeClr val="accent1"/>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600"/>
              <a:t>Program </a:t>
            </a:r>
          </a:p>
          <a:p>
            <a:pPr algn="ctr"/>
            <a:r>
              <a:rPr lang="en-US" altLang="en-US" sz="1600"/>
              <a:t>Stack</a:t>
            </a:r>
          </a:p>
        </p:txBody>
      </p:sp>
      <p:sp>
        <p:nvSpPr>
          <p:cNvPr id="28" name="Rectangle 27"/>
          <p:cNvSpPr>
            <a:spLocks noChangeArrowheads="1"/>
          </p:cNvSpPr>
          <p:nvPr/>
        </p:nvSpPr>
        <p:spPr bwMode="auto">
          <a:xfrm>
            <a:off x="779463" y="4619625"/>
            <a:ext cx="1422400"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PC</a:t>
            </a:r>
          </a:p>
        </p:txBody>
      </p:sp>
      <p:sp>
        <p:nvSpPr>
          <p:cNvPr id="29" name="Rectangle 28"/>
          <p:cNvSpPr>
            <a:spLocks noChangeArrowheads="1"/>
          </p:cNvSpPr>
          <p:nvPr/>
        </p:nvSpPr>
        <p:spPr bwMode="auto">
          <a:xfrm>
            <a:off x="781050" y="4849813"/>
            <a:ext cx="1422400" cy="230187"/>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PSR</a:t>
            </a:r>
          </a:p>
        </p:txBody>
      </p:sp>
      <p:sp>
        <p:nvSpPr>
          <p:cNvPr id="30" name="Rectangle 29"/>
          <p:cNvSpPr>
            <a:spLocks noChangeArrowheads="1"/>
          </p:cNvSpPr>
          <p:nvPr/>
        </p:nvSpPr>
        <p:spPr bwMode="auto">
          <a:xfrm>
            <a:off x="781050" y="5080000"/>
            <a:ext cx="1422400"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LR</a:t>
            </a:r>
          </a:p>
        </p:txBody>
      </p:sp>
      <p:sp>
        <p:nvSpPr>
          <p:cNvPr id="31" name="Rectangle 30"/>
          <p:cNvSpPr>
            <a:spLocks noChangeArrowheads="1"/>
          </p:cNvSpPr>
          <p:nvPr/>
        </p:nvSpPr>
        <p:spPr bwMode="auto">
          <a:xfrm>
            <a:off x="785813" y="5313363"/>
            <a:ext cx="1422400" cy="231775"/>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R0-R3, R12</a:t>
            </a:r>
          </a:p>
        </p:txBody>
      </p:sp>
      <p:sp>
        <p:nvSpPr>
          <p:cNvPr id="41" name="Rectangle 40"/>
          <p:cNvSpPr>
            <a:spLocks noChangeArrowheads="1"/>
          </p:cNvSpPr>
          <p:nvPr/>
        </p:nvSpPr>
        <p:spPr bwMode="auto">
          <a:xfrm>
            <a:off x="431165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2" name="Rectangle 41"/>
          <p:cNvSpPr>
            <a:spLocks noChangeArrowheads="1"/>
          </p:cNvSpPr>
          <p:nvPr/>
        </p:nvSpPr>
        <p:spPr bwMode="auto">
          <a:xfrm>
            <a:off x="457993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3" name="Rectangle 42"/>
          <p:cNvSpPr>
            <a:spLocks noChangeArrowheads="1"/>
          </p:cNvSpPr>
          <p:nvPr/>
        </p:nvSpPr>
        <p:spPr bwMode="auto">
          <a:xfrm>
            <a:off x="4849813" y="3913188"/>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4" name="Rectangle 43"/>
          <p:cNvSpPr>
            <a:spLocks noChangeArrowheads="1"/>
          </p:cNvSpPr>
          <p:nvPr/>
        </p:nvSpPr>
        <p:spPr bwMode="auto">
          <a:xfrm>
            <a:off x="511810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5" name="Rectangle 44"/>
          <p:cNvSpPr>
            <a:spLocks noChangeArrowheads="1"/>
          </p:cNvSpPr>
          <p:nvPr/>
        </p:nvSpPr>
        <p:spPr bwMode="auto">
          <a:xfrm>
            <a:off x="538638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64534"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64535"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64536"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Pending</a:t>
            </a:r>
          </a:p>
        </p:txBody>
      </p:sp>
      <p:sp>
        <p:nvSpPr>
          <p:cNvPr id="49" name="Rectangle 48"/>
          <p:cNvSpPr>
            <a:spLocks noChangeArrowheads="1"/>
          </p:cNvSpPr>
          <p:nvPr/>
        </p:nvSpPr>
        <p:spPr bwMode="auto">
          <a:xfrm>
            <a:off x="434340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0" name="Rectangle 49"/>
          <p:cNvSpPr>
            <a:spLocks noChangeArrowheads="1"/>
          </p:cNvSpPr>
          <p:nvPr/>
        </p:nvSpPr>
        <p:spPr bwMode="auto">
          <a:xfrm>
            <a:off x="461327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1" name="Rectangle 50"/>
          <p:cNvSpPr>
            <a:spLocks noChangeArrowheads="1"/>
          </p:cNvSpPr>
          <p:nvPr/>
        </p:nvSpPr>
        <p:spPr bwMode="auto">
          <a:xfrm>
            <a:off x="4881563" y="561816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2" name="Rectangle 51"/>
          <p:cNvSpPr>
            <a:spLocks noChangeArrowheads="1"/>
          </p:cNvSpPr>
          <p:nvPr/>
        </p:nvSpPr>
        <p:spPr bwMode="auto">
          <a:xfrm>
            <a:off x="514985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3" name="Rectangle 52"/>
          <p:cNvSpPr>
            <a:spLocks noChangeArrowheads="1"/>
          </p:cNvSpPr>
          <p:nvPr/>
        </p:nvSpPr>
        <p:spPr bwMode="auto">
          <a:xfrm>
            <a:off x="541972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64542"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64543"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64544"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Active</a:t>
            </a:r>
          </a:p>
        </p:txBody>
      </p:sp>
      <p:sp>
        <p:nvSpPr>
          <p:cNvPr id="57" name="Rectangle 56"/>
          <p:cNvSpPr>
            <a:spLocks noChangeArrowheads="1"/>
          </p:cNvSpPr>
          <p:nvPr/>
        </p:nvSpPr>
        <p:spPr bwMode="auto">
          <a:xfrm>
            <a:off x="434340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8" name="Rectangle 57"/>
          <p:cNvSpPr>
            <a:spLocks noChangeArrowheads="1"/>
          </p:cNvSpPr>
          <p:nvPr/>
        </p:nvSpPr>
        <p:spPr bwMode="auto">
          <a:xfrm>
            <a:off x="461327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9" name="Rectangle 58"/>
          <p:cNvSpPr>
            <a:spLocks noChangeArrowheads="1"/>
          </p:cNvSpPr>
          <p:nvPr/>
        </p:nvSpPr>
        <p:spPr bwMode="auto">
          <a:xfrm>
            <a:off x="4881563" y="477361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0" name="Rectangle 59"/>
          <p:cNvSpPr>
            <a:spLocks noChangeArrowheads="1"/>
          </p:cNvSpPr>
          <p:nvPr/>
        </p:nvSpPr>
        <p:spPr bwMode="auto">
          <a:xfrm>
            <a:off x="514985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1" name="Rectangle 60"/>
          <p:cNvSpPr>
            <a:spLocks noChangeArrowheads="1"/>
          </p:cNvSpPr>
          <p:nvPr/>
        </p:nvSpPr>
        <p:spPr bwMode="auto">
          <a:xfrm>
            <a:off x="541972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4550"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64551"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64552"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Enabled</a:t>
            </a:r>
          </a:p>
        </p:txBody>
      </p:sp>
      <p:sp>
        <p:nvSpPr>
          <p:cNvPr id="65" name="Rectangle 64"/>
          <p:cNvSpPr>
            <a:spLocks noChangeArrowheads="1"/>
          </p:cNvSpPr>
          <p:nvPr/>
        </p:nvSpPr>
        <p:spPr bwMode="auto">
          <a:xfrm>
            <a:off x="787400" y="5549900"/>
            <a:ext cx="1420813" cy="528638"/>
          </a:xfrm>
          <a:prstGeom prst="rect">
            <a:avLst/>
          </a:prstGeom>
          <a:gradFill rotWithShape="1">
            <a:gsLst>
              <a:gs pos="0">
                <a:srgbClr val="E1E1FF"/>
              </a:gs>
              <a:gs pos="64999">
                <a:srgbClr val="B6B6FF"/>
              </a:gs>
              <a:gs pos="100000">
                <a:srgbClr val="9595FF"/>
              </a:gs>
            </a:gsLst>
            <a:lin ang="5400000" scaled="1"/>
          </a:gradFill>
          <a:ln w="9525">
            <a:solidFill>
              <a:srgbClr val="2E2ECB"/>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ISR-LVL4</a:t>
            </a:r>
          </a:p>
          <a:p>
            <a:pPr algn="ctr">
              <a:defRPr/>
            </a:pPr>
            <a:r>
              <a:rPr lang="en-US" sz="1400" dirty="0">
                <a:latin typeface="Times New Roman" pitchFamily="18" charset="0"/>
                <a:ea typeface="+mn-ea"/>
              </a:rPr>
              <a:t>Stack</a:t>
            </a:r>
          </a:p>
        </p:txBody>
      </p:sp>
      <p:sp>
        <p:nvSpPr>
          <p:cNvPr id="64554" name="Oval 65"/>
          <p:cNvSpPr>
            <a:spLocks noChangeArrowheads="1"/>
          </p:cNvSpPr>
          <p:nvPr/>
        </p:nvSpPr>
        <p:spPr bwMode="auto">
          <a:xfrm>
            <a:off x="4225925" y="3697288"/>
            <a:ext cx="393700" cy="668337"/>
          </a:xfrm>
          <a:prstGeom prst="ellipse">
            <a:avLst/>
          </a:prstGeom>
          <a:solidFill>
            <a:srgbClr val="CC0000">
              <a:alpha val="43137"/>
            </a:srgbClr>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endParaRPr lang="en-US" altLang="en-US"/>
          </a:p>
        </p:txBody>
      </p:sp>
      <p:sp>
        <p:nvSpPr>
          <p:cNvPr id="64555" name="Oval 66"/>
          <p:cNvSpPr>
            <a:spLocks noChangeArrowheads="1"/>
          </p:cNvSpPr>
          <p:nvPr/>
        </p:nvSpPr>
        <p:spPr bwMode="auto">
          <a:xfrm>
            <a:off x="4256088" y="5387975"/>
            <a:ext cx="392112" cy="666750"/>
          </a:xfrm>
          <a:prstGeom prst="ellipse">
            <a:avLst/>
          </a:prstGeom>
          <a:solidFill>
            <a:srgbClr val="CC0000">
              <a:alpha val="43137"/>
            </a:srgbClr>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endParaRPr lang="en-US" altLang="en-US"/>
          </a:p>
        </p:txBody>
      </p:sp>
      <p:sp>
        <p:nvSpPr>
          <p:cNvPr id="68" name="Rectangle 67"/>
          <p:cNvSpPr>
            <a:spLocks noChangeArrowheads="1"/>
          </p:cNvSpPr>
          <p:nvPr/>
        </p:nvSpPr>
        <p:spPr bwMode="auto">
          <a:xfrm>
            <a:off x="2789238" y="3910013"/>
            <a:ext cx="1169987" cy="231775"/>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8</a:t>
            </a:r>
          </a:p>
        </p:txBody>
      </p:sp>
      <p:sp>
        <p:nvSpPr>
          <p:cNvPr id="69" name="Rectangle 68"/>
          <p:cNvSpPr>
            <a:spLocks noChangeArrowheads="1"/>
          </p:cNvSpPr>
          <p:nvPr/>
        </p:nvSpPr>
        <p:spPr bwMode="auto">
          <a:xfrm>
            <a:off x="2789238" y="4148138"/>
            <a:ext cx="11699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10</a:t>
            </a:r>
          </a:p>
        </p:txBody>
      </p:sp>
      <p:sp>
        <p:nvSpPr>
          <p:cNvPr id="70" name="Rectangle 69"/>
          <p:cNvSpPr>
            <a:spLocks noChangeArrowheads="1"/>
          </p:cNvSpPr>
          <p:nvPr/>
        </p:nvSpPr>
        <p:spPr bwMode="auto">
          <a:xfrm>
            <a:off x="2789238" y="4378325"/>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5</a:t>
            </a:r>
          </a:p>
        </p:txBody>
      </p:sp>
      <p:sp>
        <p:nvSpPr>
          <p:cNvPr id="71" name="Rectangle 70"/>
          <p:cNvSpPr>
            <a:spLocks noChangeArrowheads="1"/>
          </p:cNvSpPr>
          <p:nvPr/>
        </p:nvSpPr>
        <p:spPr bwMode="auto">
          <a:xfrm>
            <a:off x="2794000" y="4602163"/>
            <a:ext cx="11699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3</a:t>
            </a:r>
          </a:p>
        </p:txBody>
      </p:sp>
      <p:sp>
        <p:nvSpPr>
          <p:cNvPr id="72" name="Rectangle 71"/>
          <p:cNvSpPr>
            <a:spLocks noChangeArrowheads="1"/>
          </p:cNvSpPr>
          <p:nvPr/>
        </p:nvSpPr>
        <p:spPr bwMode="auto">
          <a:xfrm>
            <a:off x="2789238" y="483235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6</a:t>
            </a:r>
          </a:p>
        </p:txBody>
      </p:sp>
      <p:sp>
        <p:nvSpPr>
          <p:cNvPr id="64561" name="TextBox 72"/>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0</a:t>
            </a:r>
          </a:p>
          <a:p>
            <a:r>
              <a:rPr lang="en-US" altLang="en-US" sz="1600"/>
              <a:t>1</a:t>
            </a:r>
          </a:p>
          <a:p>
            <a:r>
              <a:rPr lang="en-US" altLang="en-US" sz="1600"/>
              <a:t>2</a:t>
            </a:r>
          </a:p>
          <a:p>
            <a:r>
              <a:rPr lang="en-US" altLang="en-US" sz="1600"/>
              <a:t>3</a:t>
            </a:r>
          </a:p>
          <a:p>
            <a:r>
              <a:rPr lang="en-US" altLang="en-US" sz="1600"/>
              <a:t>4</a:t>
            </a:r>
          </a:p>
        </p:txBody>
      </p:sp>
      <p:sp>
        <p:nvSpPr>
          <p:cNvPr id="64562" name="TextBox 73"/>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Priority Table</a:t>
            </a:r>
          </a:p>
        </p:txBody>
      </p:sp>
      <p:sp>
        <p:nvSpPr>
          <p:cNvPr id="76" name="Rectangle 75"/>
          <p:cNvSpPr>
            <a:spLocks noChangeArrowheads="1"/>
          </p:cNvSpPr>
          <p:nvPr/>
        </p:nvSpPr>
        <p:spPr bwMode="auto">
          <a:xfrm>
            <a:off x="2789238" y="558800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6</a:t>
            </a:r>
          </a:p>
        </p:txBody>
      </p:sp>
      <p:sp>
        <p:nvSpPr>
          <p:cNvPr id="64564" name="TextBox 76"/>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Base Priority</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altLang="en-US">
                <a:ea typeface="MS PGothic" charset="-128"/>
              </a:rPr>
              <a:t>Single Interrupt</a:t>
            </a:r>
          </a:p>
        </p:txBody>
      </p:sp>
      <p:sp>
        <p:nvSpPr>
          <p:cNvPr id="6553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fld id="{D3953C6C-F7E9-AD41-9574-F73B62FB55A8}" type="slidenum">
              <a:rPr lang="en-US" altLang="en-US" sz="1600">
                <a:solidFill>
                  <a:schemeClr val="folHlink"/>
                </a:solidFill>
                <a:latin typeface="Trebuchet MS" charset="0"/>
              </a:rPr>
              <a:pPr/>
              <a:t>7</a:t>
            </a:fld>
            <a:endParaRPr lang="en-US" altLang="en-US" sz="1600">
              <a:solidFill>
                <a:schemeClr val="folHlink"/>
              </a:solidFill>
              <a:latin typeface="Trebuchet MS" charset="0"/>
            </a:endParaRPr>
          </a:p>
        </p:txBody>
      </p:sp>
      <p:sp>
        <p:nvSpPr>
          <p:cNvPr id="65539"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Program</a:t>
            </a:r>
          </a:p>
        </p:txBody>
      </p:sp>
      <p:sp>
        <p:nvSpPr>
          <p:cNvPr id="6" name="Rectangle 5"/>
          <p:cNvSpPr>
            <a:spLocks noChangeArrowheads="1"/>
          </p:cNvSpPr>
          <p:nvPr/>
        </p:nvSpPr>
        <p:spPr bwMode="auto">
          <a:xfrm>
            <a:off x="2833688" y="2262188"/>
            <a:ext cx="1420812" cy="230187"/>
          </a:xfrm>
          <a:prstGeom prst="rect">
            <a:avLst/>
          </a:prstGeom>
          <a:gradFill rotWithShape="1">
            <a:gsLst>
              <a:gs pos="0">
                <a:srgbClr val="E1E1FF"/>
              </a:gs>
              <a:gs pos="64999">
                <a:srgbClr val="B6B6FF"/>
              </a:gs>
              <a:gs pos="100000">
                <a:srgbClr val="9595FF"/>
              </a:gs>
            </a:gsLst>
            <a:lin ang="5400000" scaled="1"/>
          </a:gradFill>
          <a:ln w="9525">
            <a:solidFill>
              <a:srgbClr val="2E2ECB"/>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ISR-LVL4</a:t>
            </a:r>
          </a:p>
        </p:txBody>
      </p:sp>
      <p:sp>
        <p:nvSpPr>
          <p:cNvPr id="8" name="Rectangle 7"/>
          <p:cNvSpPr>
            <a:spLocks noChangeArrowheads="1"/>
          </p:cNvSpPr>
          <p:nvPr/>
        </p:nvSpPr>
        <p:spPr bwMode="auto">
          <a:xfrm>
            <a:off x="2212975" y="2036763"/>
            <a:ext cx="630238" cy="231775"/>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Stack</a:t>
            </a:r>
          </a:p>
        </p:txBody>
      </p:sp>
      <p:cxnSp>
        <p:nvCxnSpPr>
          <p:cNvPr id="65542"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65543"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Interrupt on Level 4</a:t>
            </a:r>
          </a:p>
        </p:txBody>
      </p:sp>
      <p:sp>
        <p:nvSpPr>
          <p:cNvPr id="65544" name="Rectangle 17"/>
          <p:cNvSpPr>
            <a:spLocks noChangeArrowheads="1"/>
          </p:cNvSpPr>
          <p:nvPr/>
        </p:nvSpPr>
        <p:spPr bwMode="auto">
          <a:xfrm>
            <a:off x="3786188" y="1371600"/>
            <a:ext cx="519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bx lr</a:t>
            </a:r>
          </a:p>
        </p:txBody>
      </p:sp>
      <p:cxnSp>
        <p:nvCxnSpPr>
          <p:cNvPr id="65545" name="Straight Arrow Connector 18"/>
          <p:cNvCxnSpPr>
            <a:cxnSpLocks noChangeShapeType="1"/>
          </p:cNvCxnSpPr>
          <p:nvPr/>
        </p:nvCxnSpPr>
        <p:spPr bwMode="auto">
          <a:xfrm>
            <a:off x="4095750" y="1712913"/>
            <a:ext cx="136525" cy="568325"/>
          </a:xfrm>
          <a:prstGeom prst="straightConnector1">
            <a:avLst/>
          </a:prstGeom>
          <a:noFill/>
          <a:ln w="9525">
            <a:solidFill>
              <a:schemeClr val="tx1"/>
            </a:solidFill>
            <a:round/>
            <a:headEnd/>
            <a:tailEnd type="arrow" w="med" len="med"/>
          </a:ln>
        </p:spPr>
      </p:cxnSp>
      <p:cxnSp>
        <p:nvCxnSpPr>
          <p:cNvPr id="65546"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65547"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Execution Time</a:t>
            </a:r>
          </a:p>
        </p:txBody>
      </p:sp>
      <p:cxnSp>
        <p:nvCxnSpPr>
          <p:cNvPr id="65548"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65549"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HW</a:t>
            </a:r>
          </a:p>
          <a:p>
            <a:r>
              <a:rPr lang="en-US" altLang="en-US" sz="1600"/>
              <a:t>SW</a:t>
            </a:r>
          </a:p>
        </p:txBody>
      </p:sp>
      <p:sp>
        <p:nvSpPr>
          <p:cNvPr id="28" name="Rectangle 27"/>
          <p:cNvSpPr>
            <a:spLocks noChangeArrowheads="1"/>
          </p:cNvSpPr>
          <p:nvPr/>
        </p:nvSpPr>
        <p:spPr bwMode="auto">
          <a:xfrm>
            <a:off x="779463" y="4619625"/>
            <a:ext cx="1422400"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PC</a:t>
            </a:r>
          </a:p>
        </p:txBody>
      </p:sp>
      <p:sp>
        <p:nvSpPr>
          <p:cNvPr id="29" name="Rectangle 28"/>
          <p:cNvSpPr>
            <a:spLocks noChangeArrowheads="1"/>
          </p:cNvSpPr>
          <p:nvPr/>
        </p:nvSpPr>
        <p:spPr bwMode="auto">
          <a:xfrm>
            <a:off x="781050" y="4849813"/>
            <a:ext cx="1422400" cy="230187"/>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PSR</a:t>
            </a:r>
          </a:p>
        </p:txBody>
      </p:sp>
      <p:sp>
        <p:nvSpPr>
          <p:cNvPr id="30" name="Rectangle 29"/>
          <p:cNvSpPr>
            <a:spLocks noChangeArrowheads="1"/>
          </p:cNvSpPr>
          <p:nvPr/>
        </p:nvSpPr>
        <p:spPr bwMode="auto">
          <a:xfrm>
            <a:off x="781050" y="5080000"/>
            <a:ext cx="1422400" cy="230188"/>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LR</a:t>
            </a:r>
          </a:p>
        </p:txBody>
      </p:sp>
      <p:sp>
        <p:nvSpPr>
          <p:cNvPr id="31" name="Rectangle 30"/>
          <p:cNvSpPr>
            <a:spLocks noChangeArrowheads="1"/>
          </p:cNvSpPr>
          <p:nvPr/>
        </p:nvSpPr>
        <p:spPr bwMode="auto">
          <a:xfrm>
            <a:off x="785813" y="5313363"/>
            <a:ext cx="1422400" cy="231775"/>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R0-R3, R12</a:t>
            </a:r>
          </a:p>
        </p:txBody>
      </p:sp>
      <p:sp>
        <p:nvSpPr>
          <p:cNvPr id="41" name="Rectangle 40"/>
          <p:cNvSpPr>
            <a:spLocks noChangeArrowheads="1"/>
          </p:cNvSpPr>
          <p:nvPr/>
        </p:nvSpPr>
        <p:spPr bwMode="auto">
          <a:xfrm>
            <a:off x="431165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2" name="Rectangle 41"/>
          <p:cNvSpPr>
            <a:spLocks noChangeArrowheads="1"/>
          </p:cNvSpPr>
          <p:nvPr/>
        </p:nvSpPr>
        <p:spPr bwMode="auto">
          <a:xfrm>
            <a:off x="457993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3" name="Rectangle 42"/>
          <p:cNvSpPr>
            <a:spLocks noChangeArrowheads="1"/>
          </p:cNvSpPr>
          <p:nvPr/>
        </p:nvSpPr>
        <p:spPr bwMode="auto">
          <a:xfrm>
            <a:off x="4849813" y="3913188"/>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4" name="Rectangle 43"/>
          <p:cNvSpPr>
            <a:spLocks noChangeArrowheads="1"/>
          </p:cNvSpPr>
          <p:nvPr/>
        </p:nvSpPr>
        <p:spPr bwMode="auto">
          <a:xfrm>
            <a:off x="511810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5" name="Rectangle 44"/>
          <p:cNvSpPr>
            <a:spLocks noChangeArrowheads="1"/>
          </p:cNvSpPr>
          <p:nvPr/>
        </p:nvSpPr>
        <p:spPr bwMode="auto">
          <a:xfrm>
            <a:off x="538638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65559"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65560"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65561"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Pending</a:t>
            </a:r>
          </a:p>
        </p:txBody>
      </p:sp>
      <p:sp>
        <p:nvSpPr>
          <p:cNvPr id="49" name="Rectangle 48"/>
          <p:cNvSpPr>
            <a:spLocks noChangeArrowheads="1"/>
          </p:cNvSpPr>
          <p:nvPr/>
        </p:nvSpPr>
        <p:spPr bwMode="auto">
          <a:xfrm>
            <a:off x="434340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0" name="Rectangle 49"/>
          <p:cNvSpPr>
            <a:spLocks noChangeArrowheads="1"/>
          </p:cNvSpPr>
          <p:nvPr/>
        </p:nvSpPr>
        <p:spPr bwMode="auto">
          <a:xfrm>
            <a:off x="461327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1" name="Rectangle 50"/>
          <p:cNvSpPr>
            <a:spLocks noChangeArrowheads="1"/>
          </p:cNvSpPr>
          <p:nvPr/>
        </p:nvSpPr>
        <p:spPr bwMode="auto">
          <a:xfrm>
            <a:off x="4881563" y="561816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2" name="Rectangle 51"/>
          <p:cNvSpPr>
            <a:spLocks noChangeArrowheads="1"/>
          </p:cNvSpPr>
          <p:nvPr/>
        </p:nvSpPr>
        <p:spPr bwMode="auto">
          <a:xfrm>
            <a:off x="514985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3" name="Rectangle 52"/>
          <p:cNvSpPr>
            <a:spLocks noChangeArrowheads="1"/>
          </p:cNvSpPr>
          <p:nvPr/>
        </p:nvSpPr>
        <p:spPr bwMode="auto">
          <a:xfrm>
            <a:off x="541972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65567"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65568"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65569"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Active</a:t>
            </a:r>
          </a:p>
        </p:txBody>
      </p:sp>
      <p:sp>
        <p:nvSpPr>
          <p:cNvPr id="57" name="Rectangle 56"/>
          <p:cNvSpPr>
            <a:spLocks noChangeArrowheads="1"/>
          </p:cNvSpPr>
          <p:nvPr/>
        </p:nvSpPr>
        <p:spPr bwMode="auto">
          <a:xfrm>
            <a:off x="434340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8" name="Rectangle 57"/>
          <p:cNvSpPr>
            <a:spLocks noChangeArrowheads="1"/>
          </p:cNvSpPr>
          <p:nvPr/>
        </p:nvSpPr>
        <p:spPr bwMode="auto">
          <a:xfrm>
            <a:off x="461327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9" name="Rectangle 58"/>
          <p:cNvSpPr>
            <a:spLocks noChangeArrowheads="1"/>
          </p:cNvSpPr>
          <p:nvPr/>
        </p:nvSpPr>
        <p:spPr bwMode="auto">
          <a:xfrm>
            <a:off x="4881563" y="477361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0" name="Rectangle 59"/>
          <p:cNvSpPr>
            <a:spLocks noChangeArrowheads="1"/>
          </p:cNvSpPr>
          <p:nvPr/>
        </p:nvSpPr>
        <p:spPr bwMode="auto">
          <a:xfrm>
            <a:off x="514985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1" name="Rectangle 60"/>
          <p:cNvSpPr>
            <a:spLocks noChangeArrowheads="1"/>
          </p:cNvSpPr>
          <p:nvPr/>
        </p:nvSpPr>
        <p:spPr bwMode="auto">
          <a:xfrm>
            <a:off x="541972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5575"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65576"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65577"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Enabled</a:t>
            </a:r>
          </a:p>
        </p:txBody>
      </p:sp>
      <p:sp>
        <p:nvSpPr>
          <p:cNvPr id="65578" name="Rectangle 64"/>
          <p:cNvSpPr>
            <a:spLocks noChangeArrowheads="1"/>
          </p:cNvSpPr>
          <p:nvPr/>
        </p:nvSpPr>
        <p:spPr bwMode="auto">
          <a:xfrm>
            <a:off x="781050" y="3697288"/>
            <a:ext cx="1420813" cy="922337"/>
          </a:xfrm>
          <a:prstGeom prst="rect">
            <a:avLst/>
          </a:prstGeom>
          <a:solidFill>
            <a:schemeClr val="accent1"/>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600"/>
              <a:t>Program </a:t>
            </a:r>
          </a:p>
          <a:p>
            <a:pPr algn="ctr"/>
            <a:r>
              <a:rPr lang="en-US" altLang="en-US" sz="1600"/>
              <a:t>Stack</a:t>
            </a:r>
          </a:p>
        </p:txBody>
      </p:sp>
      <p:sp>
        <p:nvSpPr>
          <p:cNvPr id="66" name="Rectangle 65"/>
          <p:cNvSpPr>
            <a:spLocks noChangeArrowheads="1"/>
          </p:cNvSpPr>
          <p:nvPr/>
        </p:nvSpPr>
        <p:spPr bwMode="auto">
          <a:xfrm>
            <a:off x="2789238" y="3910013"/>
            <a:ext cx="1169987" cy="231775"/>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8</a:t>
            </a:r>
          </a:p>
        </p:txBody>
      </p:sp>
      <p:sp>
        <p:nvSpPr>
          <p:cNvPr id="67" name="Rectangle 66"/>
          <p:cNvSpPr>
            <a:spLocks noChangeArrowheads="1"/>
          </p:cNvSpPr>
          <p:nvPr/>
        </p:nvSpPr>
        <p:spPr bwMode="auto">
          <a:xfrm>
            <a:off x="2789238" y="4148138"/>
            <a:ext cx="11699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10</a:t>
            </a:r>
          </a:p>
        </p:txBody>
      </p:sp>
      <p:sp>
        <p:nvSpPr>
          <p:cNvPr id="68" name="Rectangle 67"/>
          <p:cNvSpPr>
            <a:spLocks noChangeArrowheads="1"/>
          </p:cNvSpPr>
          <p:nvPr/>
        </p:nvSpPr>
        <p:spPr bwMode="auto">
          <a:xfrm>
            <a:off x="2789238" y="4378325"/>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5</a:t>
            </a:r>
          </a:p>
        </p:txBody>
      </p:sp>
      <p:sp>
        <p:nvSpPr>
          <p:cNvPr id="69" name="Rectangle 68"/>
          <p:cNvSpPr>
            <a:spLocks noChangeArrowheads="1"/>
          </p:cNvSpPr>
          <p:nvPr/>
        </p:nvSpPr>
        <p:spPr bwMode="auto">
          <a:xfrm>
            <a:off x="2794000" y="4602163"/>
            <a:ext cx="11699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3</a:t>
            </a:r>
          </a:p>
        </p:txBody>
      </p:sp>
      <p:sp>
        <p:nvSpPr>
          <p:cNvPr id="70" name="Rectangle 69"/>
          <p:cNvSpPr>
            <a:spLocks noChangeArrowheads="1"/>
          </p:cNvSpPr>
          <p:nvPr/>
        </p:nvSpPr>
        <p:spPr bwMode="auto">
          <a:xfrm>
            <a:off x="2789238" y="483235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6</a:t>
            </a:r>
          </a:p>
        </p:txBody>
      </p:sp>
      <p:sp>
        <p:nvSpPr>
          <p:cNvPr id="65584" name="TextBox 70"/>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0</a:t>
            </a:r>
          </a:p>
          <a:p>
            <a:r>
              <a:rPr lang="en-US" altLang="en-US" sz="1600"/>
              <a:t>1</a:t>
            </a:r>
          </a:p>
          <a:p>
            <a:r>
              <a:rPr lang="en-US" altLang="en-US" sz="1600"/>
              <a:t>2</a:t>
            </a:r>
          </a:p>
          <a:p>
            <a:r>
              <a:rPr lang="en-US" altLang="en-US" sz="1600"/>
              <a:t>3</a:t>
            </a:r>
          </a:p>
          <a:p>
            <a:r>
              <a:rPr lang="en-US" altLang="en-US" sz="1600"/>
              <a:t>4</a:t>
            </a:r>
          </a:p>
        </p:txBody>
      </p:sp>
      <p:sp>
        <p:nvSpPr>
          <p:cNvPr id="65585" name="TextBox 71"/>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Priority Table</a:t>
            </a:r>
          </a:p>
        </p:txBody>
      </p:sp>
      <p:sp>
        <p:nvSpPr>
          <p:cNvPr id="74" name="Rectangle 73"/>
          <p:cNvSpPr>
            <a:spLocks noChangeArrowheads="1"/>
          </p:cNvSpPr>
          <p:nvPr/>
        </p:nvSpPr>
        <p:spPr bwMode="auto">
          <a:xfrm>
            <a:off x="2789238" y="558800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6</a:t>
            </a:r>
          </a:p>
        </p:txBody>
      </p:sp>
      <p:sp>
        <p:nvSpPr>
          <p:cNvPr id="65587" name="TextBox 74"/>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Base Priority</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ltLang="en-US">
                <a:ea typeface="MS PGothic" charset="-128"/>
              </a:rPr>
              <a:t>Single Interrupt</a:t>
            </a:r>
          </a:p>
        </p:txBody>
      </p:sp>
      <p:sp>
        <p:nvSpPr>
          <p:cNvPr id="665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fld id="{B95D59D4-B5E5-F246-8A02-0165460221B0}" type="slidenum">
              <a:rPr lang="en-US" altLang="en-US" sz="1600">
                <a:solidFill>
                  <a:schemeClr val="folHlink"/>
                </a:solidFill>
                <a:latin typeface="Trebuchet MS" charset="0"/>
              </a:rPr>
              <a:pPr/>
              <a:t>8</a:t>
            </a:fld>
            <a:endParaRPr lang="en-US" altLang="en-US" sz="1600">
              <a:solidFill>
                <a:schemeClr val="folHlink"/>
              </a:solidFill>
              <a:latin typeface="Trebuchet MS" charset="0"/>
            </a:endParaRPr>
          </a:p>
        </p:txBody>
      </p:sp>
      <p:sp>
        <p:nvSpPr>
          <p:cNvPr id="66563"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Program</a:t>
            </a:r>
          </a:p>
        </p:txBody>
      </p:sp>
      <p:sp>
        <p:nvSpPr>
          <p:cNvPr id="6" name="Rectangle 5"/>
          <p:cNvSpPr>
            <a:spLocks noChangeArrowheads="1"/>
          </p:cNvSpPr>
          <p:nvPr/>
        </p:nvSpPr>
        <p:spPr bwMode="auto">
          <a:xfrm>
            <a:off x="2833688" y="2262188"/>
            <a:ext cx="1420812" cy="230187"/>
          </a:xfrm>
          <a:prstGeom prst="rect">
            <a:avLst/>
          </a:prstGeom>
          <a:gradFill rotWithShape="1">
            <a:gsLst>
              <a:gs pos="0">
                <a:srgbClr val="E1E1FF"/>
              </a:gs>
              <a:gs pos="64999">
                <a:srgbClr val="B6B6FF"/>
              </a:gs>
              <a:gs pos="100000">
                <a:srgbClr val="9595FF"/>
              </a:gs>
            </a:gsLst>
            <a:lin ang="5400000" scaled="1"/>
          </a:gradFill>
          <a:ln w="9525">
            <a:solidFill>
              <a:srgbClr val="2E2ECB"/>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ISR-LVL4</a:t>
            </a:r>
          </a:p>
        </p:txBody>
      </p:sp>
      <p:sp>
        <p:nvSpPr>
          <p:cNvPr id="8" name="Rectangle 7"/>
          <p:cNvSpPr>
            <a:spLocks noChangeArrowheads="1"/>
          </p:cNvSpPr>
          <p:nvPr/>
        </p:nvSpPr>
        <p:spPr bwMode="auto">
          <a:xfrm>
            <a:off x="2212975" y="2036763"/>
            <a:ext cx="630238" cy="231775"/>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Stack</a:t>
            </a:r>
          </a:p>
        </p:txBody>
      </p:sp>
      <p:sp>
        <p:nvSpPr>
          <p:cNvPr id="10" name="Rectangle 9"/>
          <p:cNvSpPr>
            <a:spLocks noChangeArrowheads="1"/>
          </p:cNvSpPr>
          <p:nvPr/>
        </p:nvSpPr>
        <p:spPr bwMode="auto">
          <a:xfrm>
            <a:off x="4254500" y="2036763"/>
            <a:ext cx="630238" cy="231775"/>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err="1">
                <a:latin typeface="Times New Roman" pitchFamily="18" charset="0"/>
                <a:ea typeface="+mn-ea"/>
              </a:rPr>
              <a:t>Unstack</a:t>
            </a:r>
            <a:endParaRPr lang="en-US" sz="1400" dirty="0">
              <a:latin typeface="Times New Roman" pitchFamily="18" charset="0"/>
              <a:ea typeface="+mn-ea"/>
            </a:endParaRPr>
          </a:p>
        </p:txBody>
      </p:sp>
      <p:cxnSp>
        <p:nvCxnSpPr>
          <p:cNvPr id="66567"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66568"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Interrupt on Level 4</a:t>
            </a:r>
          </a:p>
        </p:txBody>
      </p:sp>
      <p:sp>
        <p:nvSpPr>
          <p:cNvPr id="66569" name="Rectangle 17"/>
          <p:cNvSpPr>
            <a:spLocks noChangeArrowheads="1"/>
          </p:cNvSpPr>
          <p:nvPr/>
        </p:nvSpPr>
        <p:spPr bwMode="auto">
          <a:xfrm>
            <a:off x="3786188" y="1371600"/>
            <a:ext cx="519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bx lr</a:t>
            </a:r>
          </a:p>
        </p:txBody>
      </p:sp>
      <p:cxnSp>
        <p:nvCxnSpPr>
          <p:cNvPr id="66570" name="Straight Arrow Connector 18"/>
          <p:cNvCxnSpPr>
            <a:cxnSpLocks noChangeShapeType="1"/>
          </p:cNvCxnSpPr>
          <p:nvPr/>
        </p:nvCxnSpPr>
        <p:spPr bwMode="auto">
          <a:xfrm>
            <a:off x="4095750" y="1712913"/>
            <a:ext cx="136525" cy="568325"/>
          </a:xfrm>
          <a:prstGeom prst="straightConnector1">
            <a:avLst/>
          </a:prstGeom>
          <a:noFill/>
          <a:ln w="9525">
            <a:solidFill>
              <a:schemeClr val="tx1"/>
            </a:solidFill>
            <a:round/>
            <a:headEnd/>
            <a:tailEnd type="arrow" w="med" len="med"/>
          </a:ln>
        </p:spPr>
      </p:cxnSp>
      <p:cxnSp>
        <p:nvCxnSpPr>
          <p:cNvPr id="66571"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66572"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Execution Time</a:t>
            </a:r>
          </a:p>
        </p:txBody>
      </p:sp>
      <p:cxnSp>
        <p:nvCxnSpPr>
          <p:cNvPr id="66573"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66574"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HW</a:t>
            </a:r>
          </a:p>
          <a:p>
            <a:r>
              <a:rPr lang="en-US" altLang="en-US" sz="1600"/>
              <a:t>SW</a:t>
            </a:r>
          </a:p>
        </p:txBody>
      </p:sp>
      <p:sp>
        <p:nvSpPr>
          <p:cNvPr id="41" name="Rectangle 40"/>
          <p:cNvSpPr>
            <a:spLocks noChangeArrowheads="1"/>
          </p:cNvSpPr>
          <p:nvPr/>
        </p:nvSpPr>
        <p:spPr bwMode="auto">
          <a:xfrm>
            <a:off x="431165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2" name="Rectangle 41"/>
          <p:cNvSpPr>
            <a:spLocks noChangeArrowheads="1"/>
          </p:cNvSpPr>
          <p:nvPr/>
        </p:nvSpPr>
        <p:spPr bwMode="auto">
          <a:xfrm>
            <a:off x="457993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3" name="Rectangle 42"/>
          <p:cNvSpPr>
            <a:spLocks noChangeArrowheads="1"/>
          </p:cNvSpPr>
          <p:nvPr/>
        </p:nvSpPr>
        <p:spPr bwMode="auto">
          <a:xfrm>
            <a:off x="4849813" y="3913188"/>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4" name="Rectangle 43"/>
          <p:cNvSpPr>
            <a:spLocks noChangeArrowheads="1"/>
          </p:cNvSpPr>
          <p:nvPr/>
        </p:nvSpPr>
        <p:spPr bwMode="auto">
          <a:xfrm>
            <a:off x="511810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5" name="Rectangle 44"/>
          <p:cNvSpPr>
            <a:spLocks noChangeArrowheads="1"/>
          </p:cNvSpPr>
          <p:nvPr/>
        </p:nvSpPr>
        <p:spPr bwMode="auto">
          <a:xfrm>
            <a:off x="538638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66580"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66581"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66582"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Pending</a:t>
            </a:r>
          </a:p>
        </p:txBody>
      </p:sp>
      <p:sp>
        <p:nvSpPr>
          <p:cNvPr id="49" name="Rectangle 48"/>
          <p:cNvSpPr>
            <a:spLocks noChangeArrowheads="1"/>
          </p:cNvSpPr>
          <p:nvPr/>
        </p:nvSpPr>
        <p:spPr bwMode="auto">
          <a:xfrm>
            <a:off x="434340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0" name="Rectangle 49"/>
          <p:cNvSpPr>
            <a:spLocks noChangeArrowheads="1"/>
          </p:cNvSpPr>
          <p:nvPr/>
        </p:nvSpPr>
        <p:spPr bwMode="auto">
          <a:xfrm>
            <a:off x="461327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1" name="Rectangle 50"/>
          <p:cNvSpPr>
            <a:spLocks noChangeArrowheads="1"/>
          </p:cNvSpPr>
          <p:nvPr/>
        </p:nvSpPr>
        <p:spPr bwMode="auto">
          <a:xfrm>
            <a:off x="4881563" y="561816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2" name="Rectangle 51"/>
          <p:cNvSpPr>
            <a:spLocks noChangeArrowheads="1"/>
          </p:cNvSpPr>
          <p:nvPr/>
        </p:nvSpPr>
        <p:spPr bwMode="auto">
          <a:xfrm>
            <a:off x="514985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3" name="Rectangle 52"/>
          <p:cNvSpPr>
            <a:spLocks noChangeArrowheads="1"/>
          </p:cNvSpPr>
          <p:nvPr/>
        </p:nvSpPr>
        <p:spPr bwMode="auto">
          <a:xfrm>
            <a:off x="541972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66588"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66589"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66590"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Active</a:t>
            </a:r>
          </a:p>
        </p:txBody>
      </p:sp>
      <p:sp>
        <p:nvSpPr>
          <p:cNvPr id="57" name="Rectangle 56"/>
          <p:cNvSpPr>
            <a:spLocks noChangeArrowheads="1"/>
          </p:cNvSpPr>
          <p:nvPr/>
        </p:nvSpPr>
        <p:spPr bwMode="auto">
          <a:xfrm>
            <a:off x="434340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8" name="Rectangle 57"/>
          <p:cNvSpPr>
            <a:spLocks noChangeArrowheads="1"/>
          </p:cNvSpPr>
          <p:nvPr/>
        </p:nvSpPr>
        <p:spPr bwMode="auto">
          <a:xfrm>
            <a:off x="461327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9" name="Rectangle 58"/>
          <p:cNvSpPr>
            <a:spLocks noChangeArrowheads="1"/>
          </p:cNvSpPr>
          <p:nvPr/>
        </p:nvSpPr>
        <p:spPr bwMode="auto">
          <a:xfrm>
            <a:off x="4881563" y="477361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0" name="Rectangle 59"/>
          <p:cNvSpPr>
            <a:spLocks noChangeArrowheads="1"/>
          </p:cNvSpPr>
          <p:nvPr/>
        </p:nvSpPr>
        <p:spPr bwMode="auto">
          <a:xfrm>
            <a:off x="514985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1" name="Rectangle 60"/>
          <p:cNvSpPr>
            <a:spLocks noChangeArrowheads="1"/>
          </p:cNvSpPr>
          <p:nvPr/>
        </p:nvSpPr>
        <p:spPr bwMode="auto">
          <a:xfrm>
            <a:off x="541972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6596"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66597"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66598"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Enabled</a:t>
            </a:r>
          </a:p>
        </p:txBody>
      </p:sp>
      <p:sp>
        <p:nvSpPr>
          <p:cNvPr id="66599" name="Rectangle 64"/>
          <p:cNvSpPr>
            <a:spLocks noChangeArrowheads="1"/>
          </p:cNvSpPr>
          <p:nvPr/>
        </p:nvSpPr>
        <p:spPr bwMode="auto">
          <a:xfrm>
            <a:off x="781050" y="3697288"/>
            <a:ext cx="1420813" cy="922337"/>
          </a:xfrm>
          <a:prstGeom prst="rect">
            <a:avLst/>
          </a:prstGeom>
          <a:solidFill>
            <a:schemeClr val="accent1"/>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600"/>
              <a:t>Program </a:t>
            </a:r>
          </a:p>
          <a:p>
            <a:pPr algn="ctr"/>
            <a:r>
              <a:rPr lang="en-US" altLang="en-US" sz="1600"/>
              <a:t>Stack</a:t>
            </a:r>
          </a:p>
        </p:txBody>
      </p:sp>
      <p:sp>
        <p:nvSpPr>
          <p:cNvPr id="66600" name="Oval 65"/>
          <p:cNvSpPr>
            <a:spLocks noChangeArrowheads="1"/>
          </p:cNvSpPr>
          <p:nvPr/>
        </p:nvSpPr>
        <p:spPr bwMode="auto">
          <a:xfrm>
            <a:off x="4256088" y="5387975"/>
            <a:ext cx="392112" cy="666750"/>
          </a:xfrm>
          <a:prstGeom prst="ellipse">
            <a:avLst/>
          </a:prstGeom>
          <a:solidFill>
            <a:srgbClr val="CC0000">
              <a:alpha val="43137"/>
            </a:srgbClr>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endParaRPr lang="en-US" altLang="en-US"/>
          </a:p>
        </p:txBody>
      </p:sp>
      <p:sp>
        <p:nvSpPr>
          <p:cNvPr id="66601" name="Oval 66"/>
          <p:cNvSpPr>
            <a:spLocks noChangeArrowheads="1"/>
          </p:cNvSpPr>
          <p:nvPr/>
        </p:nvSpPr>
        <p:spPr bwMode="auto">
          <a:xfrm>
            <a:off x="650875" y="4530725"/>
            <a:ext cx="1731963" cy="666750"/>
          </a:xfrm>
          <a:prstGeom prst="ellipse">
            <a:avLst/>
          </a:prstGeom>
          <a:solidFill>
            <a:srgbClr val="CC0000">
              <a:alpha val="43137"/>
            </a:srgbClr>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endParaRPr lang="en-US" altLang="en-US"/>
          </a:p>
        </p:txBody>
      </p:sp>
      <p:sp>
        <p:nvSpPr>
          <p:cNvPr id="68" name="Rectangle 67"/>
          <p:cNvSpPr>
            <a:spLocks noChangeArrowheads="1"/>
          </p:cNvSpPr>
          <p:nvPr/>
        </p:nvSpPr>
        <p:spPr bwMode="auto">
          <a:xfrm>
            <a:off x="2789238" y="3910013"/>
            <a:ext cx="1169987" cy="231775"/>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8</a:t>
            </a:r>
          </a:p>
        </p:txBody>
      </p:sp>
      <p:sp>
        <p:nvSpPr>
          <p:cNvPr id="69" name="Rectangle 68"/>
          <p:cNvSpPr>
            <a:spLocks noChangeArrowheads="1"/>
          </p:cNvSpPr>
          <p:nvPr/>
        </p:nvSpPr>
        <p:spPr bwMode="auto">
          <a:xfrm>
            <a:off x="2789238" y="4148138"/>
            <a:ext cx="11699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10</a:t>
            </a:r>
          </a:p>
        </p:txBody>
      </p:sp>
      <p:sp>
        <p:nvSpPr>
          <p:cNvPr id="70" name="Rectangle 69"/>
          <p:cNvSpPr>
            <a:spLocks noChangeArrowheads="1"/>
          </p:cNvSpPr>
          <p:nvPr/>
        </p:nvSpPr>
        <p:spPr bwMode="auto">
          <a:xfrm>
            <a:off x="2789238" y="4378325"/>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5</a:t>
            </a:r>
          </a:p>
        </p:txBody>
      </p:sp>
      <p:sp>
        <p:nvSpPr>
          <p:cNvPr id="71" name="Rectangle 70"/>
          <p:cNvSpPr>
            <a:spLocks noChangeArrowheads="1"/>
          </p:cNvSpPr>
          <p:nvPr/>
        </p:nvSpPr>
        <p:spPr bwMode="auto">
          <a:xfrm>
            <a:off x="2794000" y="4602163"/>
            <a:ext cx="11699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3</a:t>
            </a:r>
          </a:p>
        </p:txBody>
      </p:sp>
      <p:sp>
        <p:nvSpPr>
          <p:cNvPr id="72" name="Rectangle 71"/>
          <p:cNvSpPr>
            <a:spLocks noChangeArrowheads="1"/>
          </p:cNvSpPr>
          <p:nvPr/>
        </p:nvSpPr>
        <p:spPr bwMode="auto">
          <a:xfrm>
            <a:off x="2789238" y="483235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6</a:t>
            </a:r>
          </a:p>
        </p:txBody>
      </p:sp>
      <p:sp>
        <p:nvSpPr>
          <p:cNvPr id="66607" name="TextBox 72"/>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0</a:t>
            </a:r>
          </a:p>
          <a:p>
            <a:r>
              <a:rPr lang="en-US" altLang="en-US" sz="1600"/>
              <a:t>1</a:t>
            </a:r>
          </a:p>
          <a:p>
            <a:r>
              <a:rPr lang="en-US" altLang="en-US" sz="1600"/>
              <a:t>2</a:t>
            </a:r>
          </a:p>
          <a:p>
            <a:r>
              <a:rPr lang="en-US" altLang="en-US" sz="1600"/>
              <a:t>3</a:t>
            </a:r>
          </a:p>
          <a:p>
            <a:r>
              <a:rPr lang="en-US" altLang="en-US" sz="1600"/>
              <a:t>4</a:t>
            </a:r>
          </a:p>
        </p:txBody>
      </p:sp>
      <p:sp>
        <p:nvSpPr>
          <p:cNvPr id="66608" name="TextBox 73"/>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Priority Table</a:t>
            </a:r>
          </a:p>
        </p:txBody>
      </p:sp>
      <p:sp>
        <p:nvSpPr>
          <p:cNvPr id="76" name="Rectangle 75"/>
          <p:cNvSpPr>
            <a:spLocks noChangeArrowheads="1"/>
          </p:cNvSpPr>
          <p:nvPr/>
        </p:nvSpPr>
        <p:spPr bwMode="auto">
          <a:xfrm>
            <a:off x="2789238" y="558800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6</a:t>
            </a:r>
          </a:p>
        </p:txBody>
      </p:sp>
      <p:sp>
        <p:nvSpPr>
          <p:cNvPr id="66610" name="TextBox 76"/>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Base Priority</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2659320" y="5459760"/>
              <a:ext cx="1105560" cy="482760"/>
            </p14:xfrm>
          </p:contentPart>
        </mc:Choice>
        <mc:Fallback xmlns="">
          <p:pic>
            <p:nvPicPr>
              <p:cNvPr id="2" name="Ink 1"/>
              <p:cNvPicPr/>
              <p:nvPr/>
            </p:nvPicPr>
            <p:blipFill>
              <a:blip r:embed="rId3"/>
              <a:stretch>
                <a:fillRect/>
              </a:stretch>
            </p:blipFill>
            <p:spPr>
              <a:xfrm>
                <a:off x="2648520" y="5449320"/>
                <a:ext cx="1126800" cy="50436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altLang="en-US">
                <a:ea typeface="MS PGothic" charset="-128"/>
              </a:rPr>
              <a:t>Single Interrupt</a:t>
            </a:r>
          </a:p>
        </p:txBody>
      </p:sp>
      <p:sp>
        <p:nvSpPr>
          <p:cNvPr id="6758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fld id="{0EE071D1-F26E-5D40-9CEE-14287E88D7BB}" type="slidenum">
              <a:rPr lang="en-US" altLang="en-US" sz="1600">
                <a:solidFill>
                  <a:schemeClr val="folHlink"/>
                </a:solidFill>
                <a:latin typeface="Trebuchet MS" charset="0"/>
              </a:rPr>
              <a:pPr/>
              <a:t>9</a:t>
            </a:fld>
            <a:endParaRPr lang="en-US" altLang="en-US" sz="1600">
              <a:solidFill>
                <a:schemeClr val="folHlink"/>
              </a:solidFill>
              <a:latin typeface="Trebuchet MS" charset="0"/>
            </a:endParaRPr>
          </a:p>
        </p:txBody>
      </p:sp>
      <p:sp>
        <p:nvSpPr>
          <p:cNvPr id="67587" name="Rectangle 4"/>
          <p:cNvSpPr>
            <a:spLocks noChangeArrowheads="1"/>
          </p:cNvSpPr>
          <p:nvPr/>
        </p:nvSpPr>
        <p:spPr bwMode="auto">
          <a:xfrm>
            <a:off x="781050" y="2262188"/>
            <a:ext cx="1420813" cy="230187"/>
          </a:xfrm>
          <a:prstGeom prst="rect">
            <a:avLst/>
          </a:prstGeom>
          <a:solidFill>
            <a:schemeClr val="accent1"/>
          </a:solidFill>
          <a:ln w="9525">
            <a:solidFill>
              <a:schemeClr val="tx1"/>
            </a:solidFill>
            <a:round/>
            <a:headEnd/>
            <a:tailEnd/>
          </a:ln>
        </p:spPr>
        <p:txBody>
          <a:bodyPr lIns="0" tIns="0" rIns="0" bIns="0"/>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Program</a:t>
            </a:r>
          </a:p>
        </p:txBody>
      </p:sp>
      <p:sp>
        <p:nvSpPr>
          <p:cNvPr id="6" name="Rectangle 5"/>
          <p:cNvSpPr>
            <a:spLocks noChangeArrowheads="1"/>
          </p:cNvSpPr>
          <p:nvPr/>
        </p:nvSpPr>
        <p:spPr bwMode="auto">
          <a:xfrm>
            <a:off x="2833688" y="2262188"/>
            <a:ext cx="1420812" cy="230187"/>
          </a:xfrm>
          <a:prstGeom prst="rect">
            <a:avLst/>
          </a:prstGeom>
          <a:gradFill rotWithShape="1">
            <a:gsLst>
              <a:gs pos="0">
                <a:srgbClr val="E1E1FF"/>
              </a:gs>
              <a:gs pos="64999">
                <a:srgbClr val="B6B6FF"/>
              </a:gs>
              <a:gs pos="100000">
                <a:srgbClr val="9595FF"/>
              </a:gs>
            </a:gsLst>
            <a:lin ang="5400000" scaled="1"/>
          </a:gradFill>
          <a:ln w="9525">
            <a:solidFill>
              <a:srgbClr val="2E2ECB"/>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ISR-LVL4</a:t>
            </a:r>
          </a:p>
        </p:txBody>
      </p:sp>
      <p:sp>
        <p:nvSpPr>
          <p:cNvPr id="8" name="Rectangle 7"/>
          <p:cNvSpPr>
            <a:spLocks noChangeArrowheads="1"/>
          </p:cNvSpPr>
          <p:nvPr/>
        </p:nvSpPr>
        <p:spPr bwMode="auto">
          <a:xfrm>
            <a:off x="2212975" y="2036763"/>
            <a:ext cx="630238" cy="231775"/>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Stack</a:t>
            </a:r>
          </a:p>
        </p:txBody>
      </p:sp>
      <p:sp>
        <p:nvSpPr>
          <p:cNvPr id="10" name="Rectangle 9"/>
          <p:cNvSpPr>
            <a:spLocks noChangeArrowheads="1"/>
          </p:cNvSpPr>
          <p:nvPr/>
        </p:nvSpPr>
        <p:spPr bwMode="auto">
          <a:xfrm>
            <a:off x="4254500" y="2036763"/>
            <a:ext cx="630238" cy="231775"/>
          </a:xfrm>
          <a:prstGeom prst="rect">
            <a:avLst/>
          </a:prstGeom>
          <a:gradFill rotWithShape="1">
            <a:gsLst>
              <a:gs pos="0">
                <a:srgbClr val="EDEDED"/>
              </a:gs>
              <a:gs pos="64999">
                <a:srgbClr val="D0D0D0"/>
              </a:gs>
              <a:gs pos="100000">
                <a:srgbClr val="BCBCBC"/>
              </a:gs>
            </a:gsLst>
            <a:lin ang="5400000" scaled="1"/>
          </a:gradFill>
          <a:ln w="9525">
            <a:solidFill>
              <a:srgbClr val="000000"/>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err="1">
                <a:latin typeface="Times New Roman" pitchFamily="18" charset="0"/>
                <a:ea typeface="+mn-ea"/>
              </a:rPr>
              <a:t>Unstack</a:t>
            </a:r>
            <a:endParaRPr lang="en-US" sz="1400" dirty="0">
              <a:latin typeface="Times New Roman" pitchFamily="18" charset="0"/>
              <a:ea typeface="+mn-ea"/>
            </a:endParaRPr>
          </a:p>
        </p:txBody>
      </p:sp>
      <p:sp>
        <p:nvSpPr>
          <p:cNvPr id="67591" name="Rectangle 10"/>
          <p:cNvSpPr>
            <a:spLocks noChangeArrowheads="1"/>
          </p:cNvSpPr>
          <p:nvPr/>
        </p:nvSpPr>
        <p:spPr bwMode="auto">
          <a:xfrm>
            <a:off x="4884738" y="2300288"/>
            <a:ext cx="1420812" cy="230187"/>
          </a:xfrm>
          <a:prstGeom prst="rect">
            <a:avLst/>
          </a:prstGeom>
          <a:solidFill>
            <a:schemeClr val="accent1"/>
          </a:solidFill>
          <a:ln w="9525">
            <a:solidFill>
              <a:schemeClr val="tx1"/>
            </a:solidFill>
            <a:round/>
            <a:headEnd/>
            <a:tailEnd/>
          </a:ln>
        </p:spPr>
        <p:txBody>
          <a:bodyPr lIns="0" tIns="0" rIns="0" bIns="0"/>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Program</a:t>
            </a:r>
          </a:p>
        </p:txBody>
      </p:sp>
      <p:cxnSp>
        <p:nvCxnSpPr>
          <p:cNvPr id="67592" name="Straight Arrow Connector 12"/>
          <p:cNvCxnSpPr>
            <a:cxnSpLocks noChangeShapeType="1"/>
          </p:cNvCxnSpPr>
          <p:nvPr/>
        </p:nvCxnSpPr>
        <p:spPr bwMode="auto">
          <a:xfrm>
            <a:off x="2065338" y="1693863"/>
            <a:ext cx="136525" cy="568325"/>
          </a:xfrm>
          <a:prstGeom prst="straightConnector1">
            <a:avLst/>
          </a:prstGeom>
          <a:noFill/>
          <a:ln w="9525">
            <a:solidFill>
              <a:schemeClr val="tx1"/>
            </a:solidFill>
            <a:round/>
            <a:headEnd/>
            <a:tailEnd type="arrow" w="med" len="med"/>
          </a:ln>
        </p:spPr>
      </p:cxnSp>
      <p:sp>
        <p:nvSpPr>
          <p:cNvPr id="67593" name="TextBox 13"/>
          <p:cNvSpPr txBox="1">
            <a:spLocks noChangeArrowheads="1"/>
          </p:cNvSpPr>
          <p:nvPr/>
        </p:nvSpPr>
        <p:spPr bwMode="auto">
          <a:xfrm>
            <a:off x="1450975" y="12160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Interrupt on Level 4</a:t>
            </a:r>
          </a:p>
        </p:txBody>
      </p:sp>
      <p:sp>
        <p:nvSpPr>
          <p:cNvPr id="67594" name="Rectangle 17"/>
          <p:cNvSpPr>
            <a:spLocks noChangeArrowheads="1"/>
          </p:cNvSpPr>
          <p:nvPr/>
        </p:nvSpPr>
        <p:spPr bwMode="auto">
          <a:xfrm>
            <a:off x="3786188" y="1371600"/>
            <a:ext cx="519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400"/>
              <a:t>bx lr</a:t>
            </a:r>
          </a:p>
        </p:txBody>
      </p:sp>
      <p:cxnSp>
        <p:nvCxnSpPr>
          <p:cNvPr id="67595" name="Straight Arrow Connector 18"/>
          <p:cNvCxnSpPr>
            <a:cxnSpLocks noChangeShapeType="1"/>
          </p:cNvCxnSpPr>
          <p:nvPr/>
        </p:nvCxnSpPr>
        <p:spPr bwMode="auto">
          <a:xfrm>
            <a:off x="4095750" y="1712913"/>
            <a:ext cx="136525" cy="568325"/>
          </a:xfrm>
          <a:prstGeom prst="straightConnector1">
            <a:avLst/>
          </a:prstGeom>
          <a:noFill/>
          <a:ln w="9525">
            <a:solidFill>
              <a:schemeClr val="tx1"/>
            </a:solidFill>
            <a:round/>
            <a:headEnd/>
            <a:tailEnd type="arrow" w="med" len="med"/>
          </a:ln>
        </p:spPr>
      </p:cxnSp>
      <p:cxnSp>
        <p:nvCxnSpPr>
          <p:cNvPr id="67596" name="Straight Arrow Connector 20"/>
          <p:cNvCxnSpPr>
            <a:cxnSpLocks noChangeShapeType="1"/>
          </p:cNvCxnSpPr>
          <p:nvPr/>
        </p:nvCxnSpPr>
        <p:spPr bwMode="auto">
          <a:xfrm flipV="1">
            <a:off x="781050" y="2776538"/>
            <a:ext cx="7861300" cy="38100"/>
          </a:xfrm>
          <a:prstGeom prst="straightConnector1">
            <a:avLst/>
          </a:prstGeom>
          <a:noFill/>
          <a:ln w="9525">
            <a:solidFill>
              <a:schemeClr val="tx1"/>
            </a:solidFill>
            <a:round/>
            <a:headEnd/>
            <a:tailEnd type="arrow" w="med" len="med"/>
          </a:ln>
        </p:spPr>
      </p:cxnSp>
      <p:sp>
        <p:nvSpPr>
          <p:cNvPr id="67597" name="TextBox 22"/>
          <p:cNvSpPr txBox="1">
            <a:spLocks noChangeArrowheads="1"/>
          </p:cNvSpPr>
          <p:nvPr/>
        </p:nvSpPr>
        <p:spPr bwMode="auto">
          <a:xfrm>
            <a:off x="3775075" y="2744788"/>
            <a:ext cx="1490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Execution Time</a:t>
            </a:r>
          </a:p>
        </p:txBody>
      </p:sp>
      <p:cxnSp>
        <p:nvCxnSpPr>
          <p:cNvPr id="67598" name="Straight Connector 24"/>
          <p:cNvCxnSpPr>
            <a:cxnSpLocks noChangeShapeType="1"/>
          </p:cNvCxnSpPr>
          <p:nvPr/>
        </p:nvCxnSpPr>
        <p:spPr bwMode="auto">
          <a:xfrm flipV="1">
            <a:off x="781050" y="1739900"/>
            <a:ext cx="0" cy="1074738"/>
          </a:xfrm>
          <a:prstGeom prst="line">
            <a:avLst/>
          </a:prstGeom>
          <a:noFill/>
          <a:ln w="9525">
            <a:solidFill>
              <a:schemeClr val="tx1"/>
            </a:solidFill>
            <a:round/>
            <a:headEnd/>
            <a:tailEnd/>
          </a:ln>
        </p:spPr>
      </p:cxnSp>
      <p:sp>
        <p:nvSpPr>
          <p:cNvPr id="67599" name="TextBox 25"/>
          <p:cNvSpPr txBox="1">
            <a:spLocks noChangeArrowheads="1"/>
          </p:cNvSpPr>
          <p:nvPr/>
        </p:nvSpPr>
        <p:spPr bwMode="auto">
          <a:xfrm>
            <a:off x="315913" y="1944688"/>
            <a:ext cx="530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HW</a:t>
            </a:r>
          </a:p>
          <a:p>
            <a:r>
              <a:rPr lang="en-US" altLang="en-US" sz="1600"/>
              <a:t>SW</a:t>
            </a:r>
          </a:p>
        </p:txBody>
      </p:sp>
      <p:sp>
        <p:nvSpPr>
          <p:cNvPr id="33" name="Rectangle 32"/>
          <p:cNvSpPr>
            <a:spLocks noChangeArrowheads="1"/>
          </p:cNvSpPr>
          <p:nvPr/>
        </p:nvSpPr>
        <p:spPr bwMode="auto">
          <a:xfrm>
            <a:off x="2789238" y="3910013"/>
            <a:ext cx="1169987" cy="231775"/>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8</a:t>
            </a:r>
          </a:p>
        </p:txBody>
      </p:sp>
      <p:sp>
        <p:nvSpPr>
          <p:cNvPr id="34" name="Rectangle 33"/>
          <p:cNvSpPr>
            <a:spLocks noChangeArrowheads="1"/>
          </p:cNvSpPr>
          <p:nvPr/>
        </p:nvSpPr>
        <p:spPr bwMode="auto">
          <a:xfrm>
            <a:off x="2789238" y="4148138"/>
            <a:ext cx="11699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10</a:t>
            </a:r>
          </a:p>
        </p:txBody>
      </p:sp>
      <p:sp>
        <p:nvSpPr>
          <p:cNvPr id="35" name="Rectangle 34"/>
          <p:cNvSpPr>
            <a:spLocks noChangeArrowheads="1"/>
          </p:cNvSpPr>
          <p:nvPr/>
        </p:nvSpPr>
        <p:spPr bwMode="auto">
          <a:xfrm>
            <a:off x="2789238" y="4378325"/>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5</a:t>
            </a:r>
          </a:p>
        </p:txBody>
      </p:sp>
      <p:sp>
        <p:nvSpPr>
          <p:cNvPr id="36" name="Rectangle 35"/>
          <p:cNvSpPr>
            <a:spLocks noChangeArrowheads="1"/>
          </p:cNvSpPr>
          <p:nvPr/>
        </p:nvSpPr>
        <p:spPr bwMode="auto">
          <a:xfrm>
            <a:off x="2794000" y="4602163"/>
            <a:ext cx="11699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3</a:t>
            </a:r>
          </a:p>
        </p:txBody>
      </p:sp>
      <p:sp>
        <p:nvSpPr>
          <p:cNvPr id="37" name="Rectangle 36"/>
          <p:cNvSpPr>
            <a:spLocks noChangeArrowheads="1"/>
          </p:cNvSpPr>
          <p:nvPr/>
        </p:nvSpPr>
        <p:spPr bwMode="auto">
          <a:xfrm>
            <a:off x="2789238" y="483235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6</a:t>
            </a:r>
          </a:p>
        </p:txBody>
      </p:sp>
      <p:sp>
        <p:nvSpPr>
          <p:cNvPr id="67605" name="TextBox 38"/>
          <p:cNvSpPr txBox="1">
            <a:spLocks noChangeArrowheads="1"/>
          </p:cNvSpPr>
          <p:nvPr/>
        </p:nvSpPr>
        <p:spPr bwMode="auto">
          <a:xfrm>
            <a:off x="2517775" y="3833813"/>
            <a:ext cx="287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600"/>
              <a:t>0</a:t>
            </a:r>
          </a:p>
          <a:p>
            <a:r>
              <a:rPr lang="en-US" altLang="en-US" sz="1600"/>
              <a:t>1</a:t>
            </a:r>
          </a:p>
          <a:p>
            <a:r>
              <a:rPr lang="en-US" altLang="en-US" sz="1600"/>
              <a:t>2</a:t>
            </a:r>
          </a:p>
          <a:p>
            <a:r>
              <a:rPr lang="en-US" altLang="en-US" sz="1600"/>
              <a:t>3</a:t>
            </a:r>
          </a:p>
          <a:p>
            <a:r>
              <a:rPr lang="en-US" altLang="en-US" sz="1600"/>
              <a:t>4</a:t>
            </a:r>
          </a:p>
        </p:txBody>
      </p:sp>
      <p:sp>
        <p:nvSpPr>
          <p:cNvPr id="67606" name="TextBox 39"/>
          <p:cNvSpPr txBox="1">
            <a:spLocks noChangeArrowheads="1"/>
          </p:cNvSpPr>
          <p:nvPr/>
        </p:nvSpPr>
        <p:spPr bwMode="auto">
          <a:xfrm>
            <a:off x="2657475" y="3525838"/>
            <a:ext cx="145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Priority Table</a:t>
            </a:r>
          </a:p>
        </p:txBody>
      </p:sp>
      <p:sp>
        <p:nvSpPr>
          <p:cNvPr id="41" name="Rectangle 40"/>
          <p:cNvSpPr>
            <a:spLocks noChangeArrowheads="1"/>
          </p:cNvSpPr>
          <p:nvPr/>
        </p:nvSpPr>
        <p:spPr bwMode="auto">
          <a:xfrm>
            <a:off x="431165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2" name="Rectangle 41"/>
          <p:cNvSpPr>
            <a:spLocks noChangeArrowheads="1"/>
          </p:cNvSpPr>
          <p:nvPr/>
        </p:nvSpPr>
        <p:spPr bwMode="auto">
          <a:xfrm>
            <a:off x="457993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3" name="Rectangle 42"/>
          <p:cNvSpPr>
            <a:spLocks noChangeArrowheads="1"/>
          </p:cNvSpPr>
          <p:nvPr/>
        </p:nvSpPr>
        <p:spPr bwMode="auto">
          <a:xfrm>
            <a:off x="4849813" y="3913188"/>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4" name="Rectangle 43"/>
          <p:cNvSpPr>
            <a:spLocks noChangeArrowheads="1"/>
          </p:cNvSpPr>
          <p:nvPr/>
        </p:nvSpPr>
        <p:spPr bwMode="auto">
          <a:xfrm>
            <a:off x="5118100" y="3913188"/>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45" name="Rectangle 44"/>
          <p:cNvSpPr>
            <a:spLocks noChangeArrowheads="1"/>
          </p:cNvSpPr>
          <p:nvPr/>
        </p:nvSpPr>
        <p:spPr bwMode="auto">
          <a:xfrm>
            <a:off x="5386388" y="3913188"/>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67612" name="TextBox 45"/>
          <p:cNvSpPr txBox="1">
            <a:spLocks noChangeArrowheads="1"/>
          </p:cNvSpPr>
          <p:nvPr/>
        </p:nvSpPr>
        <p:spPr bwMode="auto">
          <a:xfrm>
            <a:off x="4318000"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67613" name="TextBox 46"/>
          <p:cNvSpPr txBox="1">
            <a:spLocks noChangeArrowheads="1"/>
          </p:cNvSpPr>
          <p:nvPr/>
        </p:nvSpPr>
        <p:spPr bwMode="auto">
          <a:xfrm>
            <a:off x="5394325" y="3683000"/>
            <a:ext cx="261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67614" name="TextBox 47"/>
          <p:cNvSpPr txBox="1">
            <a:spLocks noChangeArrowheads="1"/>
          </p:cNvSpPr>
          <p:nvPr/>
        </p:nvSpPr>
        <p:spPr bwMode="auto">
          <a:xfrm>
            <a:off x="4554538" y="3481388"/>
            <a:ext cx="94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Pending</a:t>
            </a:r>
          </a:p>
        </p:txBody>
      </p:sp>
      <p:sp>
        <p:nvSpPr>
          <p:cNvPr id="49" name="Rectangle 48"/>
          <p:cNvSpPr>
            <a:spLocks noChangeArrowheads="1"/>
          </p:cNvSpPr>
          <p:nvPr/>
        </p:nvSpPr>
        <p:spPr bwMode="auto">
          <a:xfrm>
            <a:off x="434340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0" name="Rectangle 49"/>
          <p:cNvSpPr>
            <a:spLocks noChangeArrowheads="1"/>
          </p:cNvSpPr>
          <p:nvPr/>
        </p:nvSpPr>
        <p:spPr bwMode="auto">
          <a:xfrm>
            <a:off x="461327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1" name="Rectangle 50"/>
          <p:cNvSpPr>
            <a:spLocks noChangeArrowheads="1"/>
          </p:cNvSpPr>
          <p:nvPr/>
        </p:nvSpPr>
        <p:spPr bwMode="auto">
          <a:xfrm>
            <a:off x="4881563" y="561816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2" name="Rectangle 51"/>
          <p:cNvSpPr>
            <a:spLocks noChangeArrowheads="1"/>
          </p:cNvSpPr>
          <p:nvPr/>
        </p:nvSpPr>
        <p:spPr bwMode="auto">
          <a:xfrm>
            <a:off x="5149850" y="561816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53" name="Rectangle 52"/>
          <p:cNvSpPr>
            <a:spLocks noChangeArrowheads="1"/>
          </p:cNvSpPr>
          <p:nvPr/>
        </p:nvSpPr>
        <p:spPr bwMode="auto">
          <a:xfrm>
            <a:off x="5419725" y="561816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0</a:t>
            </a:r>
          </a:p>
        </p:txBody>
      </p:sp>
      <p:sp>
        <p:nvSpPr>
          <p:cNvPr id="67620" name="TextBox 53"/>
          <p:cNvSpPr txBox="1">
            <a:spLocks noChangeArrowheads="1"/>
          </p:cNvSpPr>
          <p:nvPr/>
        </p:nvSpPr>
        <p:spPr bwMode="auto">
          <a:xfrm>
            <a:off x="4351338" y="538797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67621" name="TextBox 54"/>
          <p:cNvSpPr txBox="1">
            <a:spLocks noChangeArrowheads="1"/>
          </p:cNvSpPr>
          <p:nvPr/>
        </p:nvSpPr>
        <p:spPr bwMode="auto">
          <a:xfrm>
            <a:off x="5426075" y="538797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67622" name="TextBox 55"/>
          <p:cNvSpPr txBox="1">
            <a:spLocks noChangeArrowheads="1"/>
          </p:cNvSpPr>
          <p:nvPr/>
        </p:nvSpPr>
        <p:spPr bwMode="auto">
          <a:xfrm>
            <a:off x="4619625" y="5210175"/>
            <a:ext cx="80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Active</a:t>
            </a:r>
          </a:p>
        </p:txBody>
      </p:sp>
      <p:sp>
        <p:nvSpPr>
          <p:cNvPr id="57" name="Rectangle 56"/>
          <p:cNvSpPr>
            <a:spLocks noChangeArrowheads="1"/>
          </p:cNvSpPr>
          <p:nvPr/>
        </p:nvSpPr>
        <p:spPr bwMode="auto">
          <a:xfrm>
            <a:off x="434340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8" name="Rectangle 57"/>
          <p:cNvSpPr>
            <a:spLocks noChangeArrowheads="1"/>
          </p:cNvSpPr>
          <p:nvPr/>
        </p:nvSpPr>
        <p:spPr bwMode="auto">
          <a:xfrm>
            <a:off x="461327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59" name="Rectangle 58"/>
          <p:cNvSpPr>
            <a:spLocks noChangeArrowheads="1"/>
          </p:cNvSpPr>
          <p:nvPr/>
        </p:nvSpPr>
        <p:spPr bwMode="auto">
          <a:xfrm>
            <a:off x="4881563" y="4773613"/>
            <a:ext cx="268287"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0" name="Rectangle 59"/>
          <p:cNvSpPr>
            <a:spLocks noChangeArrowheads="1"/>
          </p:cNvSpPr>
          <p:nvPr/>
        </p:nvSpPr>
        <p:spPr bwMode="auto">
          <a:xfrm>
            <a:off x="5149850" y="4773613"/>
            <a:ext cx="269875"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1" name="Rectangle 60"/>
          <p:cNvSpPr>
            <a:spLocks noChangeArrowheads="1"/>
          </p:cNvSpPr>
          <p:nvPr/>
        </p:nvSpPr>
        <p:spPr bwMode="auto">
          <a:xfrm>
            <a:off x="5419725" y="4773613"/>
            <a:ext cx="268288" cy="230187"/>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1</a:t>
            </a:r>
          </a:p>
        </p:txBody>
      </p:sp>
      <p:sp>
        <p:nvSpPr>
          <p:cNvPr id="67628" name="TextBox 61"/>
          <p:cNvSpPr txBox="1">
            <a:spLocks noChangeArrowheads="1"/>
          </p:cNvSpPr>
          <p:nvPr/>
        </p:nvSpPr>
        <p:spPr bwMode="auto">
          <a:xfrm>
            <a:off x="4351338" y="4543425"/>
            <a:ext cx="261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4</a:t>
            </a:r>
          </a:p>
        </p:txBody>
      </p:sp>
      <p:sp>
        <p:nvSpPr>
          <p:cNvPr id="67629" name="TextBox 62"/>
          <p:cNvSpPr txBox="1">
            <a:spLocks noChangeArrowheads="1"/>
          </p:cNvSpPr>
          <p:nvPr/>
        </p:nvSpPr>
        <p:spPr bwMode="auto">
          <a:xfrm>
            <a:off x="5426075" y="4543425"/>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200"/>
              <a:t>0</a:t>
            </a:r>
          </a:p>
        </p:txBody>
      </p:sp>
      <p:sp>
        <p:nvSpPr>
          <p:cNvPr id="67630" name="TextBox 63"/>
          <p:cNvSpPr txBox="1">
            <a:spLocks noChangeArrowheads="1"/>
          </p:cNvSpPr>
          <p:nvPr/>
        </p:nvSpPr>
        <p:spPr bwMode="auto">
          <a:xfrm>
            <a:off x="4586288" y="4365625"/>
            <a:ext cx="941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Enabled</a:t>
            </a:r>
          </a:p>
        </p:txBody>
      </p:sp>
      <p:sp>
        <p:nvSpPr>
          <p:cNvPr id="67631" name="Rectangle 64"/>
          <p:cNvSpPr>
            <a:spLocks noChangeArrowheads="1"/>
          </p:cNvSpPr>
          <p:nvPr/>
        </p:nvSpPr>
        <p:spPr bwMode="auto">
          <a:xfrm>
            <a:off x="781050" y="3697288"/>
            <a:ext cx="1420813" cy="922337"/>
          </a:xfrm>
          <a:prstGeom prst="rect">
            <a:avLst/>
          </a:prstGeom>
          <a:solidFill>
            <a:schemeClr val="accent1"/>
          </a:solidFill>
          <a:ln w="9525">
            <a:solidFill>
              <a:schemeClr val="tx1"/>
            </a:solidFill>
            <a:round/>
            <a:headEnd/>
            <a:tailEnd/>
          </a:ln>
        </p:spPr>
        <p:txBody>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pPr algn="ctr"/>
            <a:r>
              <a:rPr lang="en-US" altLang="en-US" sz="1600"/>
              <a:t>Program </a:t>
            </a:r>
          </a:p>
          <a:p>
            <a:pPr algn="ctr"/>
            <a:r>
              <a:rPr lang="en-US" altLang="en-US" sz="1600"/>
              <a:t>Stack</a:t>
            </a:r>
          </a:p>
        </p:txBody>
      </p:sp>
      <p:sp>
        <p:nvSpPr>
          <p:cNvPr id="67" name="Rectangle 66"/>
          <p:cNvSpPr>
            <a:spLocks noChangeArrowheads="1"/>
          </p:cNvSpPr>
          <p:nvPr/>
        </p:nvSpPr>
        <p:spPr bwMode="auto">
          <a:xfrm>
            <a:off x="2789238" y="5588000"/>
            <a:ext cx="1169987" cy="230188"/>
          </a:xfrm>
          <a:prstGeom prst="rect">
            <a:avLst/>
          </a:prstGeom>
          <a:gradFill rotWithShape="1">
            <a:gsLst>
              <a:gs pos="0">
                <a:srgbClr val="EDFFF8"/>
              </a:gs>
              <a:gs pos="64999">
                <a:srgbClr val="D4FFEE"/>
              </a:gs>
              <a:gs pos="100000">
                <a:srgbClr val="C3FFE8"/>
              </a:gs>
            </a:gsLst>
            <a:lin ang="5400000" scaled="1"/>
          </a:gradFill>
          <a:ln w="9525">
            <a:solidFill>
              <a:srgbClr val="A5DEC6"/>
            </a:solidFill>
            <a:miter lim="800000"/>
            <a:headEnd/>
            <a:tailEnd/>
          </a:ln>
          <a:effectLst>
            <a:outerShdw blurRad="40000" dist="20000" dir="5400000" rotWithShape="0">
              <a:srgbClr val="000000">
                <a:alpha val="37999"/>
              </a:srgbClr>
            </a:outerShdw>
          </a:effectLst>
        </p:spPr>
        <p:txBody>
          <a:bodyPr lIns="0" tIns="0" rIns="0" bIns="0"/>
          <a:lstStyle/>
          <a:p>
            <a:pPr algn="ctr">
              <a:defRPr/>
            </a:pPr>
            <a:r>
              <a:rPr lang="en-US" sz="1400" dirty="0">
                <a:latin typeface="Times New Roman" pitchFamily="18" charset="0"/>
                <a:ea typeface="+mn-ea"/>
              </a:rPr>
              <a:t>256</a:t>
            </a:r>
          </a:p>
        </p:txBody>
      </p:sp>
      <p:sp>
        <p:nvSpPr>
          <p:cNvPr id="67633" name="TextBox 67"/>
          <p:cNvSpPr txBox="1">
            <a:spLocks noChangeArrowheads="1"/>
          </p:cNvSpPr>
          <p:nvPr/>
        </p:nvSpPr>
        <p:spPr bwMode="auto">
          <a:xfrm>
            <a:off x="2641600" y="5248275"/>
            <a:ext cx="1401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Times New Roman" charset="0"/>
                <a:ea typeface="MS PGothic" charset="-128"/>
              </a:defRPr>
            </a:lvl1pPr>
            <a:lvl2pPr marL="742950" indent="-285750">
              <a:defRPr sz="3600">
                <a:solidFill>
                  <a:schemeClr val="tx1"/>
                </a:solidFill>
                <a:latin typeface="Times New Roman" charset="0"/>
                <a:ea typeface="MS PGothic" charset="-128"/>
              </a:defRPr>
            </a:lvl2pPr>
            <a:lvl3pPr marL="1143000" indent="-228600">
              <a:defRPr sz="3600">
                <a:solidFill>
                  <a:schemeClr val="tx1"/>
                </a:solidFill>
                <a:latin typeface="Times New Roman" charset="0"/>
                <a:ea typeface="MS PGothic" charset="-128"/>
              </a:defRPr>
            </a:lvl3pPr>
            <a:lvl4pPr marL="1600200" indent="-228600">
              <a:defRPr sz="3600">
                <a:solidFill>
                  <a:schemeClr val="tx1"/>
                </a:solidFill>
                <a:latin typeface="Times New Roman" charset="0"/>
                <a:ea typeface="MS PGothic" charset="-128"/>
              </a:defRPr>
            </a:lvl4pPr>
            <a:lvl5pPr marL="2057400" indent="-228600">
              <a:defRPr sz="3600">
                <a:solidFill>
                  <a:schemeClr val="tx1"/>
                </a:solidFill>
                <a:latin typeface="Times New Roman" charset="0"/>
                <a:ea typeface="MS PGothic" charset="-128"/>
              </a:defRPr>
            </a:lvl5pPr>
            <a:lvl6pPr marL="2514600" indent="-228600" eaLnBrk="0" fontAlgn="base" hangingPunct="0">
              <a:spcBef>
                <a:spcPct val="0"/>
              </a:spcBef>
              <a:spcAft>
                <a:spcPct val="0"/>
              </a:spcAft>
              <a:defRPr sz="3600">
                <a:solidFill>
                  <a:schemeClr val="tx1"/>
                </a:solidFill>
                <a:latin typeface="Times New Roman" charset="0"/>
                <a:ea typeface="MS PGothic" charset="-128"/>
              </a:defRPr>
            </a:lvl6pPr>
            <a:lvl7pPr marL="2971800" indent="-228600" eaLnBrk="0" fontAlgn="base" hangingPunct="0">
              <a:spcBef>
                <a:spcPct val="0"/>
              </a:spcBef>
              <a:spcAft>
                <a:spcPct val="0"/>
              </a:spcAft>
              <a:defRPr sz="3600">
                <a:solidFill>
                  <a:schemeClr val="tx1"/>
                </a:solidFill>
                <a:latin typeface="Times New Roman" charset="0"/>
                <a:ea typeface="MS PGothic" charset="-128"/>
              </a:defRPr>
            </a:lvl7pPr>
            <a:lvl8pPr marL="3429000" indent="-228600" eaLnBrk="0" fontAlgn="base" hangingPunct="0">
              <a:spcBef>
                <a:spcPct val="0"/>
              </a:spcBef>
              <a:spcAft>
                <a:spcPct val="0"/>
              </a:spcAft>
              <a:defRPr sz="3600">
                <a:solidFill>
                  <a:schemeClr val="tx1"/>
                </a:solidFill>
                <a:latin typeface="Times New Roman" charset="0"/>
                <a:ea typeface="MS PGothic" charset="-128"/>
              </a:defRPr>
            </a:lvl8pPr>
            <a:lvl9pPr marL="3886200" indent="-228600" eaLnBrk="0" fontAlgn="base" hangingPunct="0">
              <a:spcBef>
                <a:spcPct val="0"/>
              </a:spcBef>
              <a:spcAft>
                <a:spcPct val="0"/>
              </a:spcAft>
              <a:defRPr sz="3600">
                <a:solidFill>
                  <a:schemeClr val="tx1"/>
                </a:solidFill>
                <a:latin typeface="Times New Roman" charset="0"/>
                <a:ea typeface="MS PGothic" charset="-128"/>
              </a:defRPr>
            </a:lvl9pPr>
          </a:lstStyle>
          <a:p>
            <a:r>
              <a:rPr lang="en-US" altLang="en-US" sz="1800"/>
              <a:t>Base Priority</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80612</TotalTime>
  <Words>2717</Words>
  <Application>Microsoft Macintosh PowerPoint</Application>
  <PresentationFormat>On-screen Show (4:3)</PresentationFormat>
  <Paragraphs>1213</Paragraphs>
  <Slides>45</Slides>
  <Notes>21</Notes>
  <HiddenSlides>1</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Blank Presentation</vt:lpstr>
      <vt:lpstr>PowerPoint Presentation</vt:lpstr>
      <vt:lpstr>Announcements</vt:lpstr>
      <vt:lpstr>What happens when we return from an ISR?</vt:lpstr>
      <vt:lpstr>Single Interrupt</vt:lpstr>
      <vt:lpstr>Single Interrupt</vt:lpstr>
      <vt:lpstr>Single Interrupt</vt:lpstr>
      <vt:lpstr>Single Interrupt</vt:lpstr>
      <vt:lpstr>Single Interrupt</vt:lpstr>
      <vt:lpstr>Single Interrupt</vt:lpstr>
      <vt:lpstr>Nested Interrupts</vt:lpstr>
      <vt:lpstr>Nested Interrupt</vt:lpstr>
      <vt:lpstr>Nested Interrupt</vt:lpstr>
      <vt:lpstr>Nested Interrupt</vt:lpstr>
      <vt:lpstr>Nested Interrupt</vt:lpstr>
      <vt:lpstr>Nested Interrupt</vt:lpstr>
      <vt:lpstr>Tail Chaining</vt:lpstr>
      <vt:lpstr>Tail-Chaining</vt:lpstr>
      <vt:lpstr>Tail-Chaining</vt:lpstr>
      <vt:lpstr>Tail-Chaining</vt:lpstr>
      <vt:lpstr>Tail-Chaining</vt:lpstr>
      <vt:lpstr>Late Arrival</vt:lpstr>
      <vt:lpstr>Late Arrival</vt:lpstr>
      <vt:lpstr>Late Arrival</vt:lpstr>
      <vt:lpstr>Late Arrival</vt:lpstr>
      <vt:lpstr>Virtual Timers</vt:lpstr>
      <vt:lpstr>Virtual Timers</vt:lpstr>
      <vt:lpstr>Problems?</vt:lpstr>
      <vt:lpstr>Implementation Issues</vt:lpstr>
      <vt:lpstr>Implementation Issues (continued)</vt:lpstr>
      <vt:lpstr>Data structures</vt:lpstr>
      <vt:lpstr>Some loose ends…glitches and all that</vt:lpstr>
      <vt:lpstr>Timing delays and propagation</vt:lpstr>
      <vt:lpstr>Glitches</vt:lpstr>
      <vt:lpstr>Glitching: a summary</vt:lpstr>
      <vt:lpstr>Effect of Glitches</vt:lpstr>
      <vt:lpstr>So, how can glitches hurt us?</vt:lpstr>
      <vt:lpstr>Design rules</vt:lpstr>
      <vt:lpstr>Really?  Seriously?</vt:lpstr>
      <vt:lpstr>Setup and hold time</vt:lpstr>
      <vt:lpstr>Example: Fast and slow paths;  impact of setup and hold time</vt:lpstr>
      <vt:lpstr>So what happens if we violate set-up or hold time?</vt:lpstr>
      <vt:lpstr>Example</vt:lpstr>
      <vt:lpstr>So…</vt:lpstr>
      <vt:lpstr>Design rules</vt:lpstr>
      <vt:lpstr>PowerPoint Presentation</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Mark Brehob</dc:creator>
  <cp:lastModifiedBy>Ron</cp:lastModifiedBy>
  <cp:revision>10463</cp:revision>
  <cp:lastPrinted>2016-10-05T15:54:34Z</cp:lastPrinted>
  <dcterms:created xsi:type="dcterms:W3CDTF">2012-10-02T14:19:54Z</dcterms:created>
  <dcterms:modified xsi:type="dcterms:W3CDTF">2016-10-10T16:18:22Z</dcterms:modified>
</cp:coreProperties>
</file>