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A730C-C242-4A83-8A9D-6A93E570C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C4FC-CBB7-4940-A5B0-AB7258068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D3CF0-4F7F-49E5-9C31-FC43C8C0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24236-8470-46FB-A4AA-23159D68B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F227C-2B96-4302-BE2B-20EFA3289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D7808-5623-4340-A95A-9B5EAA4F6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ADA6E-274A-4316-A42C-687F4C5D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11F8F-A52C-4079-99E4-25A18CE99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04DA-5992-4329-B070-58D72A5C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5397-BA44-40D8-ABEF-EB3CFB76D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F49C-9767-4A60-ABFC-09372B6C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5C88651-2D1E-4619-9FBD-B5EBF3658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New lecture note and reading materials </a:t>
            </a:r>
            <a:r>
              <a:rPr lang="en-US" sz="2800" smtClean="0"/>
              <a:t>are posted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Term </a:t>
            </a:r>
            <a:r>
              <a:rPr lang="en-US" sz="2800" dirty="0" smtClean="0"/>
              <a:t>project proposal is due this Wed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Instead of this Friday’s class I </a:t>
            </a:r>
            <a:r>
              <a:rPr lang="en-US" sz="2800" dirty="0" smtClean="0"/>
              <a:t>will be available for project </a:t>
            </a:r>
            <a:r>
              <a:rPr lang="en-US" sz="2800" dirty="0" smtClean="0"/>
              <a:t>consultation</a:t>
            </a:r>
            <a:r>
              <a:rPr lang="en-US" sz="2800" dirty="0" smtClean="0"/>
              <a:t>; please </a:t>
            </a:r>
            <a:r>
              <a:rPr lang="en-US" sz="2800" dirty="0" smtClean="0"/>
              <a:t>email me for appointments if </a:t>
            </a:r>
            <a:r>
              <a:rPr lang="en-US" sz="2800" dirty="0" smtClean="0"/>
              <a:t>you </a:t>
            </a:r>
            <a:r>
              <a:rPr lang="en-US" sz="2800" dirty="0" smtClean="0"/>
              <a:t>wish to.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One-page proposal must contain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Project title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Names and email addresses of team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Brief description of the project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List of things to do with “task assignment” for team members and milestones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Kang G. Shin</cp:lastModifiedBy>
  <cp:revision>13</cp:revision>
  <dcterms:created xsi:type="dcterms:W3CDTF">2006-11-29T15:16:18Z</dcterms:created>
  <dcterms:modified xsi:type="dcterms:W3CDTF">2010-10-11T14:18:10Z</dcterms:modified>
</cp:coreProperties>
</file>