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419C6-2948-45C4-AC1E-4EEC71FC6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B346D-F237-4F40-9982-C2CA29312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5450B-475C-49F5-BBF0-B3F7846D4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83D0E-B881-4874-9D62-843EF1C57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D0CE0-FB92-4B37-96F1-0C53AED3F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4FC1F-8D1C-4D57-B421-11F07EA26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B41B5-0157-402D-8F44-14D84D6AA9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A03E2-C4A6-415A-957A-589438427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7D493-AE9E-4DA1-B671-36848A1FB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AC568-2711-49B1-81EA-BB3462B5D8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ED0D0-C96F-46B3-80F8-91A33D4AD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7597981-FF03-457B-9BFE-879826F07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Next </a:t>
            </a:r>
            <a:r>
              <a:rPr lang="en-US" sz="2800" dirty="0" smtClean="0"/>
              <a:t>Friday, an expanded (5min) version of your project proposal must be presented.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18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Announcements</vt:lpstr>
    </vt:vector>
  </TitlesOfParts>
  <Company>The University of Michigan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 Stuff</dc:title>
  <dc:creator>Kang G. Shin</dc:creator>
  <cp:lastModifiedBy>Kang G. Shin</cp:lastModifiedBy>
  <cp:revision>13</cp:revision>
  <dcterms:created xsi:type="dcterms:W3CDTF">2006-11-29T15:16:18Z</dcterms:created>
  <dcterms:modified xsi:type="dcterms:W3CDTF">2010-10-22T13:43:14Z</dcterms:modified>
</cp:coreProperties>
</file>