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19C6-2948-45C4-AC1E-4EEC71FC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346D-F237-4F40-9982-C2CA2931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450B-475C-49F5-BBF0-B3F7846D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3D0E-B881-4874-9D62-843EF1C5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0CE0-FB92-4B37-96F1-0C53AED3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FC1F-8D1C-4D57-B421-11F07EA2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B41B5-0157-402D-8F44-14D84D6AA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03E2-C4A6-415A-957A-58943842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7D493-AE9E-4DA1-B671-36848A1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C568-2711-49B1-81EA-BB3462B5D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ED0D0-C96F-46B3-80F8-91A33D4AD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597981-FF03-457B-9BFE-879826F07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HW4 will soo</a:t>
            </a:r>
            <a:r>
              <a:rPr lang="en-US" sz="2800" dirty="0" smtClean="0"/>
              <a:t>n be</a:t>
            </a:r>
            <a:r>
              <a:rPr lang="en-US" sz="2800" dirty="0" smtClean="0"/>
              <a:t> </a:t>
            </a:r>
            <a:r>
              <a:rPr lang="en-US" sz="2800" dirty="0" smtClean="0"/>
              <a:t>posted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Lecture this Friday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No class next week Wed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Project review, presentation </a:t>
            </a:r>
            <a:r>
              <a:rPr lang="en-US" sz="2800" smtClean="0"/>
              <a:t>and discussion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Kang G. Shin</cp:lastModifiedBy>
  <cp:revision>15</cp:revision>
  <dcterms:created xsi:type="dcterms:W3CDTF">2006-11-29T15:16:18Z</dcterms:created>
  <dcterms:modified xsi:type="dcterms:W3CDTF">2010-11-01T14:43:04Z</dcterms:modified>
</cp:coreProperties>
</file>