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9C6-2948-45C4-AC1E-4EEC71FC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346D-F237-4F40-9982-C2CA2931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450B-475C-49F5-BBF0-B3F7846D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3D0E-B881-4874-9D62-843EF1C5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0CE0-FB92-4B37-96F1-0C53AED3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FC1F-8D1C-4D57-B421-11F07EA2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41B5-0157-402D-8F44-14D84D6A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03E2-C4A6-415A-957A-58943842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D493-AE9E-4DA1-B671-36848A1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C568-2711-49B1-81EA-BB3462B5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D0D0-C96F-46B3-80F8-91A33D4A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597981-FF03-457B-9BFE-879826F07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Will </a:t>
            </a:r>
            <a:r>
              <a:rPr lang="en-US" sz="2800" dirty="0" smtClean="0"/>
              <a:t>continue project review</a:t>
            </a:r>
            <a:r>
              <a:rPr lang="en-US" sz="2800" dirty="0" smtClean="0"/>
              <a:t> today and </a:t>
            </a:r>
            <a:r>
              <a:rPr lang="en-US" sz="2800" dirty="0" smtClean="0"/>
              <a:t>give lecture if time available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Looking ahead: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Complete OS related topics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Real-time communications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Fault-tolerance(?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Exam: Dec. 1, Wed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 status report/presentation: Dec. </a:t>
            </a:r>
            <a:r>
              <a:rPr lang="en-US" sz="2800" smtClean="0"/>
              <a:t>3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kgshin</cp:lastModifiedBy>
  <cp:revision>22</cp:revision>
  <dcterms:created xsi:type="dcterms:W3CDTF">2010-11-19T15:41:54Z</dcterms:created>
  <dcterms:modified xsi:type="dcterms:W3CDTF">2010-11-19T15:44:19Z</dcterms:modified>
</cp:coreProperties>
</file>