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Will </a:t>
            </a:r>
            <a:r>
              <a:rPr lang="en-US" sz="2800" dirty="0" smtClean="0"/>
              <a:t>continue project review</a:t>
            </a:r>
            <a:r>
              <a:rPr lang="en-US" sz="2800" dirty="0" smtClean="0"/>
              <a:t> today and </a:t>
            </a:r>
            <a:r>
              <a:rPr lang="en-US" sz="2800" dirty="0" smtClean="0"/>
              <a:t>give lecture if time available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Looking ahead: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Complete OS related topics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Real-time communications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Fault-tolerance(?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Exam: Dec. 1, Wed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Project status report/presentation: Dec. </a:t>
            </a:r>
            <a:r>
              <a:rPr lang="en-US" sz="2800" smtClean="0"/>
              <a:t>3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kgshin</cp:lastModifiedBy>
  <cp:revision>22</cp:revision>
  <dcterms:created xsi:type="dcterms:W3CDTF">2010-11-19T15:41:54Z</dcterms:created>
  <dcterms:modified xsi:type="dcterms:W3CDTF">2010-11-19T15:44:19Z</dcterms:modified>
</cp:coreProperties>
</file>