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Looking </a:t>
            </a:r>
            <a:r>
              <a:rPr lang="en-US" sz="2800" dirty="0" smtClean="0"/>
              <a:t>ahead: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Complete OS related topics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Real-time 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Fault-tolerance(?)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Exam: Dec. 1, Wed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 </a:t>
            </a:r>
            <a:r>
              <a:rPr lang="en-US" sz="2800" dirty="0" smtClean="0"/>
              <a:t>discussion/project </a:t>
            </a:r>
            <a:r>
              <a:rPr lang="en-US" sz="2800" smtClean="0"/>
              <a:t>review on </a:t>
            </a:r>
            <a:r>
              <a:rPr lang="en-US" sz="2800" smtClean="0"/>
              <a:t>Dec</a:t>
            </a:r>
            <a:r>
              <a:rPr lang="en-US" sz="2800" dirty="0" smtClean="0"/>
              <a:t>. 3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kgshin</cp:lastModifiedBy>
  <cp:revision>24</cp:revision>
  <dcterms:created xsi:type="dcterms:W3CDTF">2010-11-22T14:46:34Z</dcterms:created>
  <dcterms:modified xsi:type="dcterms:W3CDTF">2010-11-22T14:47:50Z</dcterms:modified>
</cp:coreProperties>
</file>