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19C6-2948-45C4-AC1E-4EEC71FC6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B346D-F237-4F40-9982-C2CA293124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450B-475C-49F5-BBF0-B3F7846D4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83D0E-B881-4874-9D62-843EF1C57C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0CE0-FB92-4B37-96F1-0C53AED3FC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4FC1F-8D1C-4D57-B421-11F07EA26B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B41B5-0157-402D-8F44-14D84D6AA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DA03E2-C4A6-415A-957A-589438427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7D493-AE9E-4DA1-B671-36848A1FB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AC568-2711-49B1-81EA-BB3462B5D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ED0D0-C96F-46B3-80F8-91A33D4AD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7597981-FF03-457B-9BFE-879826F07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Announcements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Looking </a:t>
            </a:r>
            <a:r>
              <a:rPr lang="en-US" sz="2800" dirty="0" smtClean="0"/>
              <a:t>ahead: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Complete OS related topics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Real-time communications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Fault-tolerance(?)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Exam: Dec. 1, Wed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No </a:t>
            </a:r>
            <a:r>
              <a:rPr lang="en-US" sz="2800" dirty="0" smtClean="0"/>
              <a:t>discussion/project </a:t>
            </a:r>
            <a:r>
              <a:rPr lang="en-US" sz="2800" smtClean="0"/>
              <a:t>review on </a:t>
            </a:r>
            <a:r>
              <a:rPr lang="en-US" sz="2800" smtClean="0"/>
              <a:t>Dec</a:t>
            </a:r>
            <a:r>
              <a:rPr lang="en-US" sz="2800" dirty="0" smtClean="0"/>
              <a:t>. 3</a:t>
            </a:r>
          </a:p>
          <a:p>
            <a:pPr lvl="1" eaLnBrk="1" hangingPunct="1">
              <a:lnSpc>
                <a:spcPct val="80000"/>
              </a:lnSpc>
              <a:buNone/>
            </a:pPr>
            <a:endParaRPr lang="en-US" sz="2400" dirty="0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34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Announcements</vt:lpstr>
    </vt:vector>
  </TitlesOfParts>
  <Company>The 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Admin Stuff</dc:title>
  <dc:creator>Kang G. Shin</dc:creator>
  <cp:lastModifiedBy>kgshin</cp:lastModifiedBy>
  <cp:revision>24</cp:revision>
  <dcterms:created xsi:type="dcterms:W3CDTF">2010-11-22T14:46:34Z</dcterms:created>
  <dcterms:modified xsi:type="dcterms:W3CDTF">2010-11-22T14:47:50Z</dcterms:modified>
</cp:coreProperties>
</file>