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HW4 </a:t>
            </a:r>
            <a:r>
              <a:rPr lang="en-US" sz="2800" dirty="0" smtClean="0"/>
              <a:t>has been posted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Lecture this Friday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No class next week </a:t>
            </a:r>
            <a:r>
              <a:rPr lang="en-US" sz="2800" dirty="0" smtClean="0"/>
              <a:t>Wed, 11/10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Project review, presentation and </a:t>
            </a:r>
            <a:r>
              <a:rPr lang="en-US" sz="2800" dirty="0" smtClean="0"/>
              <a:t>discussion on 11/12, Friday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Kang G. Shin</cp:lastModifiedBy>
  <cp:revision>16</cp:revision>
  <dcterms:created xsi:type="dcterms:W3CDTF">2006-11-29T15:16:18Z</dcterms:created>
  <dcterms:modified xsi:type="dcterms:W3CDTF">2010-11-03T13:23:33Z</dcterms:modified>
</cp:coreProperties>
</file>