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1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28973-FD5B-9A4F-B1FA-309F371487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3A5E64-BB65-A34A-833D-4C8BEC9ABF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148182-131D-5242-AE57-BB9715D630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5F5252-6233-8444-91F5-701179EF9C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28324E-97FD-D145-9DF2-4079D751B9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5A8B83-6B3D-6D4E-BC84-36951B3F5F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F85698-C959-6D45-9D31-9DC11A4B2B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17AA9-AFA6-144C-8DC3-0B14C0CE17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4864C6-A43C-7941-82AF-A83230EFED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5C63E8-053D-9B4B-81C1-29E8089439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D837D0-2743-9745-B480-2890FDAB4F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486FAD-AE1E-864C-8BF1-453A79371A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Announcements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Updated CPS lecture notes posted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HW1 </a:t>
            </a:r>
            <a:r>
              <a:rPr lang="en-US" sz="2800" dirty="0" smtClean="0"/>
              <a:t>due 9/27 and more reading materials are posted.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This </a:t>
            </a:r>
            <a:r>
              <a:rPr lang="en-US" sz="2800" dirty="0"/>
              <a:t>Friday we will discuss</a:t>
            </a:r>
            <a:r>
              <a:rPr lang="en-US" sz="2800" dirty="0" smtClean="0"/>
              <a:t> term </a:t>
            </a:r>
            <a:r>
              <a:rPr lang="en-US" sz="2800" dirty="0"/>
              <a:t>projects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Each</a:t>
            </a:r>
            <a:r>
              <a:rPr lang="en-US" sz="2400" dirty="0" smtClean="0"/>
              <a:t> should </a:t>
            </a:r>
            <a:r>
              <a:rPr lang="en-US" sz="2400" dirty="0"/>
              <a:t>prepare 1-2 slides on project ideas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Real-time interactions on the ideas: Q&amp;A, suggestions &amp; comments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No class</a:t>
            </a:r>
            <a:r>
              <a:rPr lang="en-US" sz="2400" dirty="0" smtClean="0"/>
              <a:t> next Wednesday—</a:t>
            </a:r>
            <a:r>
              <a:rPr lang="en-US" sz="2400" dirty="0"/>
              <a:t>Makeup lecture  and special project team meetings,</a:t>
            </a:r>
            <a:r>
              <a:rPr lang="en-US" sz="2400" dirty="0" smtClean="0"/>
              <a:t> </a:t>
            </a:r>
            <a:r>
              <a:rPr lang="en-US" sz="2400" smtClean="0"/>
              <a:t>next week Friday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66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Announcements</vt:lpstr>
    </vt:vector>
  </TitlesOfParts>
  <Company>The 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 Stuff</dc:title>
  <dc:creator>Kang G. Shin</dc:creator>
  <cp:lastModifiedBy>kgshin</cp:lastModifiedBy>
  <cp:revision>12</cp:revision>
  <dcterms:created xsi:type="dcterms:W3CDTF">2010-09-15T14:28:33Z</dcterms:created>
  <dcterms:modified xsi:type="dcterms:W3CDTF">2010-09-15T14:44:14Z</dcterms:modified>
</cp:coreProperties>
</file>