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80" r:id="rId9"/>
    <p:sldId id="284" r:id="rId10"/>
    <p:sldId id="285" r:id="rId11"/>
    <p:sldId id="286" r:id="rId12"/>
    <p:sldId id="259" r:id="rId13"/>
    <p:sldId id="287" r:id="rId14"/>
    <p:sldId id="260" r:id="rId15"/>
    <p:sldId id="261" r:id="rId16"/>
    <p:sldId id="278" r:id="rId17"/>
    <p:sldId id="262" r:id="rId18"/>
    <p:sldId id="279" r:id="rId19"/>
    <p:sldId id="267" r:id="rId20"/>
    <p:sldId id="281" r:id="rId21"/>
    <p:sldId id="268" r:id="rId22"/>
    <p:sldId id="282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90" d="100"/>
          <a:sy n="190" d="100"/>
        </p:scale>
        <p:origin x="418" y="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https://unity.com/" TargetMode="External"/><Relationship Id="rId2" Type="http://schemas.openxmlformats.org/officeDocument/2006/relationships/hyperlink" Target="https://www.unrealengine.com/en-US" TargetMode="External"/><Relationship Id="rId1" Type="http://schemas.openxmlformats.org/officeDocument/2006/relationships/hyperlink" Target="https://cyberbotics.com/doc/guide/installing-webots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https://unity.com/" TargetMode="External"/><Relationship Id="rId2" Type="http://schemas.openxmlformats.org/officeDocument/2006/relationships/hyperlink" Target="https://www.unrealengine.com/en-US" TargetMode="External"/><Relationship Id="rId1" Type="http://schemas.openxmlformats.org/officeDocument/2006/relationships/hyperlink" Target="https://cyberbotics.com/doc/guide/installing-webot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235BCB-7F5E-469C-9669-9601278BECE2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7C93996-3F0E-4F64-985C-2F43FB90B2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Welcome to the session</a:t>
          </a:r>
        </a:p>
      </dgm:t>
    </dgm:pt>
    <dgm:pt modelId="{09A8D6A3-059B-4A6F-BB99-946D3A90AEC2}" type="parTrans" cxnId="{BE1FEE85-458D-4459-BADD-47A8024E87D5}">
      <dgm:prSet/>
      <dgm:spPr/>
      <dgm:t>
        <a:bodyPr/>
        <a:lstStyle/>
        <a:p>
          <a:endParaRPr lang="en-US"/>
        </a:p>
      </dgm:t>
    </dgm:pt>
    <dgm:pt modelId="{88BD0ECA-1A90-4ED7-B2FD-799F868B8D08}" type="sibTrans" cxnId="{BE1FEE85-458D-4459-BADD-47A8024E87D5}">
      <dgm:prSet/>
      <dgm:spPr/>
      <dgm:t>
        <a:bodyPr/>
        <a:lstStyle/>
        <a:p>
          <a:endParaRPr lang="en-US"/>
        </a:p>
      </dgm:t>
    </dgm:pt>
    <dgm:pt modelId="{5BB94911-B8AA-469E-8546-E75E06023A8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Overview of key topics</a:t>
          </a:r>
        </a:p>
      </dgm:t>
    </dgm:pt>
    <dgm:pt modelId="{8C21FC73-49BD-493D-938A-C8D39C204320}" type="parTrans" cxnId="{5959713A-FA12-4762-A5B9-8FE687B643AD}">
      <dgm:prSet/>
      <dgm:spPr/>
      <dgm:t>
        <a:bodyPr/>
        <a:lstStyle/>
        <a:p>
          <a:endParaRPr lang="en-US"/>
        </a:p>
      </dgm:t>
    </dgm:pt>
    <dgm:pt modelId="{85CE6C94-AE1F-4F5C-89F3-B13583EB0163}" type="sibTrans" cxnId="{5959713A-FA12-4762-A5B9-8FE687B643AD}">
      <dgm:prSet/>
      <dgm:spPr/>
      <dgm:t>
        <a:bodyPr/>
        <a:lstStyle/>
        <a:p>
          <a:endParaRPr lang="en-US"/>
        </a:p>
      </dgm:t>
    </dgm:pt>
    <dgm:pt modelId="{C1797B51-B145-460E-B61C-8220F2C922D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these concepts interconnect</a:t>
          </a:r>
        </a:p>
      </dgm:t>
    </dgm:pt>
    <dgm:pt modelId="{1537FEE1-5BC9-4FB8-AD03-D236C55555E8}" type="parTrans" cxnId="{EBC9E65A-2ED9-4DBD-B91B-1D929FCDC490}">
      <dgm:prSet/>
      <dgm:spPr/>
      <dgm:t>
        <a:bodyPr/>
        <a:lstStyle/>
        <a:p>
          <a:endParaRPr lang="en-US"/>
        </a:p>
      </dgm:t>
    </dgm:pt>
    <dgm:pt modelId="{0DD912E1-D476-4DB3-875F-3C07FC46BEC8}" type="sibTrans" cxnId="{EBC9E65A-2ED9-4DBD-B91B-1D929FCDC490}">
      <dgm:prSet/>
      <dgm:spPr/>
      <dgm:t>
        <a:bodyPr/>
        <a:lstStyle/>
        <a:p>
          <a:endParaRPr lang="en-US"/>
        </a:p>
      </dgm:t>
    </dgm:pt>
    <dgm:pt modelId="{FB6CB240-1C3E-4847-8A4F-C6A5C2794C4B}" type="pres">
      <dgm:prSet presAssocID="{21235BCB-7F5E-469C-9669-9601278BECE2}" presName="root" presStyleCnt="0">
        <dgm:presLayoutVars>
          <dgm:dir/>
          <dgm:resizeHandles val="exact"/>
        </dgm:presLayoutVars>
      </dgm:prSet>
      <dgm:spPr/>
    </dgm:pt>
    <dgm:pt modelId="{87727D1C-F1F8-47F7-8891-035DA50D94FF}" type="pres">
      <dgm:prSet presAssocID="{97C93996-3F0E-4F64-985C-2F43FB90B288}" presName="compNode" presStyleCnt="0"/>
      <dgm:spPr/>
    </dgm:pt>
    <dgm:pt modelId="{3E9692B5-4764-4C32-A223-37078EFC446C}" type="pres">
      <dgm:prSet presAssocID="{97C93996-3F0E-4F64-985C-2F43FB90B288}" presName="bgRect" presStyleLbl="bgShp" presStyleIdx="0" presStyleCnt="3"/>
      <dgm:spPr/>
    </dgm:pt>
    <dgm:pt modelId="{BFEF9CA6-FDD6-4036-A484-C35AFB3EF493}" type="pres">
      <dgm:prSet presAssocID="{97C93996-3F0E-4F64-985C-2F43FB90B28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E2B51C83-379B-4EC5-B98A-997480378107}" type="pres">
      <dgm:prSet presAssocID="{97C93996-3F0E-4F64-985C-2F43FB90B288}" presName="spaceRect" presStyleCnt="0"/>
      <dgm:spPr/>
    </dgm:pt>
    <dgm:pt modelId="{A74A6B05-9C2F-4672-9387-CCD16A229ED8}" type="pres">
      <dgm:prSet presAssocID="{97C93996-3F0E-4F64-985C-2F43FB90B288}" presName="parTx" presStyleLbl="revTx" presStyleIdx="0" presStyleCnt="3">
        <dgm:presLayoutVars>
          <dgm:chMax val="0"/>
          <dgm:chPref val="0"/>
        </dgm:presLayoutVars>
      </dgm:prSet>
      <dgm:spPr/>
    </dgm:pt>
    <dgm:pt modelId="{5481BA3A-FF89-4DFC-98C4-8F0414AC7CB5}" type="pres">
      <dgm:prSet presAssocID="{88BD0ECA-1A90-4ED7-B2FD-799F868B8D08}" presName="sibTrans" presStyleCnt="0"/>
      <dgm:spPr/>
    </dgm:pt>
    <dgm:pt modelId="{66CD9940-21FE-4E04-94E9-5DA97D53EFB9}" type="pres">
      <dgm:prSet presAssocID="{5BB94911-B8AA-469E-8546-E75E06023A8D}" presName="compNode" presStyleCnt="0"/>
      <dgm:spPr/>
    </dgm:pt>
    <dgm:pt modelId="{5D6DA4B0-504B-4C9E-B787-6D96BC24C8B6}" type="pres">
      <dgm:prSet presAssocID="{5BB94911-B8AA-469E-8546-E75E06023A8D}" presName="bgRect" presStyleLbl="bgShp" presStyleIdx="1" presStyleCnt="3"/>
      <dgm:spPr/>
    </dgm:pt>
    <dgm:pt modelId="{49029953-CA19-4CA5-A04A-BB225D953E04}" type="pres">
      <dgm:prSet presAssocID="{5BB94911-B8AA-469E-8546-E75E06023A8D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8936D8A-3E88-47B1-AD8F-B5CE756F0640}" type="pres">
      <dgm:prSet presAssocID="{5BB94911-B8AA-469E-8546-E75E06023A8D}" presName="spaceRect" presStyleCnt="0"/>
      <dgm:spPr/>
    </dgm:pt>
    <dgm:pt modelId="{89CE4075-E9A2-4E1F-AAE8-9B74ABCA8C66}" type="pres">
      <dgm:prSet presAssocID="{5BB94911-B8AA-469E-8546-E75E06023A8D}" presName="parTx" presStyleLbl="revTx" presStyleIdx="1" presStyleCnt="3">
        <dgm:presLayoutVars>
          <dgm:chMax val="0"/>
          <dgm:chPref val="0"/>
        </dgm:presLayoutVars>
      </dgm:prSet>
      <dgm:spPr/>
    </dgm:pt>
    <dgm:pt modelId="{57C91F31-E917-4CE0-8181-1D1060379E06}" type="pres">
      <dgm:prSet presAssocID="{85CE6C94-AE1F-4F5C-89F3-B13583EB0163}" presName="sibTrans" presStyleCnt="0"/>
      <dgm:spPr/>
    </dgm:pt>
    <dgm:pt modelId="{BD435D3F-CF8E-4A98-9235-909B48E58F40}" type="pres">
      <dgm:prSet presAssocID="{C1797B51-B145-460E-B61C-8220F2C922DC}" presName="compNode" presStyleCnt="0"/>
      <dgm:spPr/>
    </dgm:pt>
    <dgm:pt modelId="{77B9B18A-C4E0-4722-A3FF-399E3162687C}" type="pres">
      <dgm:prSet presAssocID="{C1797B51-B145-460E-B61C-8220F2C922DC}" presName="bgRect" presStyleLbl="bgShp" presStyleIdx="2" presStyleCnt="3"/>
      <dgm:spPr/>
    </dgm:pt>
    <dgm:pt modelId="{3276E2D2-E1CA-43B2-B47F-62E26262CD11}" type="pres">
      <dgm:prSet presAssocID="{C1797B51-B145-460E-B61C-8220F2C922DC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B9D4FA6-04FB-409F-A0C8-765573A55DFA}" type="pres">
      <dgm:prSet presAssocID="{C1797B51-B145-460E-B61C-8220F2C922DC}" presName="spaceRect" presStyleCnt="0"/>
      <dgm:spPr/>
    </dgm:pt>
    <dgm:pt modelId="{7772C966-EB93-454E-A6FF-FB05D5428123}" type="pres">
      <dgm:prSet presAssocID="{C1797B51-B145-460E-B61C-8220F2C922D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959713A-FA12-4762-A5B9-8FE687B643AD}" srcId="{21235BCB-7F5E-469C-9669-9601278BECE2}" destId="{5BB94911-B8AA-469E-8546-E75E06023A8D}" srcOrd="1" destOrd="0" parTransId="{8C21FC73-49BD-493D-938A-C8D39C204320}" sibTransId="{85CE6C94-AE1F-4F5C-89F3-B13583EB0163}"/>
    <dgm:cxn modelId="{EBC9E65A-2ED9-4DBD-B91B-1D929FCDC490}" srcId="{21235BCB-7F5E-469C-9669-9601278BECE2}" destId="{C1797B51-B145-460E-B61C-8220F2C922DC}" srcOrd="2" destOrd="0" parTransId="{1537FEE1-5BC9-4FB8-AD03-D236C55555E8}" sibTransId="{0DD912E1-D476-4DB3-875F-3C07FC46BEC8}"/>
    <dgm:cxn modelId="{BE1FEE85-458D-4459-BADD-47A8024E87D5}" srcId="{21235BCB-7F5E-469C-9669-9601278BECE2}" destId="{97C93996-3F0E-4F64-985C-2F43FB90B288}" srcOrd="0" destOrd="0" parTransId="{09A8D6A3-059B-4A6F-BB99-946D3A90AEC2}" sibTransId="{88BD0ECA-1A90-4ED7-B2FD-799F868B8D08}"/>
    <dgm:cxn modelId="{AF3D439C-E1E5-4257-905D-5B0781A7DDE3}" type="presOf" srcId="{C1797B51-B145-460E-B61C-8220F2C922DC}" destId="{7772C966-EB93-454E-A6FF-FB05D5428123}" srcOrd="0" destOrd="0" presId="urn:microsoft.com/office/officeart/2018/2/layout/IconVerticalSolidList"/>
    <dgm:cxn modelId="{B3FF16DA-9F19-4429-B47B-B99470616B8E}" type="presOf" srcId="{21235BCB-7F5E-469C-9669-9601278BECE2}" destId="{FB6CB240-1C3E-4847-8A4F-C6A5C2794C4B}" srcOrd="0" destOrd="0" presId="urn:microsoft.com/office/officeart/2018/2/layout/IconVerticalSolidList"/>
    <dgm:cxn modelId="{2256E1DB-E955-4E9C-A05D-5199F7AAEF7D}" type="presOf" srcId="{97C93996-3F0E-4F64-985C-2F43FB90B288}" destId="{A74A6B05-9C2F-4672-9387-CCD16A229ED8}" srcOrd="0" destOrd="0" presId="urn:microsoft.com/office/officeart/2018/2/layout/IconVerticalSolidList"/>
    <dgm:cxn modelId="{CC0669E7-C6E6-416F-BAC5-9E523D78A138}" type="presOf" srcId="{5BB94911-B8AA-469E-8546-E75E06023A8D}" destId="{89CE4075-E9A2-4E1F-AAE8-9B74ABCA8C66}" srcOrd="0" destOrd="0" presId="urn:microsoft.com/office/officeart/2018/2/layout/IconVerticalSolidList"/>
    <dgm:cxn modelId="{9F8075BA-48EB-44AB-AF72-86908B3C27D3}" type="presParOf" srcId="{FB6CB240-1C3E-4847-8A4F-C6A5C2794C4B}" destId="{87727D1C-F1F8-47F7-8891-035DA50D94FF}" srcOrd="0" destOrd="0" presId="urn:microsoft.com/office/officeart/2018/2/layout/IconVerticalSolidList"/>
    <dgm:cxn modelId="{26CFA92A-7232-4146-A5BE-159CCDFB93C1}" type="presParOf" srcId="{87727D1C-F1F8-47F7-8891-035DA50D94FF}" destId="{3E9692B5-4764-4C32-A223-37078EFC446C}" srcOrd="0" destOrd="0" presId="urn:microsoft.com/office/officeart/2018/2/layout/IconVerticalSolidList"/>
    <dgm:cxn modelId="{1857553F-D47C-4998-A4F3-7C80352E9D38}" type="presParOf" srcId="{87727D1C-F1F8-47F7-8891-035DA50D94FF}" destId="{BFEF9CA6-FDD6-4036-A484-C35AFB3EF493}" srcOrd="1" destOrd="0" presId="urn:microsoft.com/office/officeart/2018/2/layout/IconVerticalSolidList"/>
    <dgm:cxn modelId="{8C67D64C-FC12-4030-BF10-33AAACA73504}" type="presParOf" srcId="{87727D1C-F1F8-47F7-8891-035DA50D94FF}" destId="{E2B51C83-379B-4EC5-B98A-997480378107}" srcOrd="2" destOrd="0" presId="urn:microsoft.com/office/officeart/2018/2/layout/IconVerticalSolidList"/>
    <dgm:cxn modelId="{88876D87-4904-4A93-8850-6DDAEF6A5E73}" type="presParOf" srcId="{87727D1C-F1F8-47F7-8891-035DA50D94FF}" destId="{A74A6B05-9C2F-4672-9387-CCD16A229ED8}" srcOrd="3" destOrd="0" presId="urn:microsoft.com/office/officeart/2018/2/layout/IconVerticalSolidList"/>
    <dgm:cxn modelId="{2D927147-F543-4466-BC75-9A8F336F37FB}" type="presParOf" srcId="{FB6CB240-1C3E-4847-8A4F-C6A5C2794C4B}" destId="{5481BA3A-FF89-4DFC-98C4-8F0414AC7CB5}" srcOrd="1" destOrd="0" presId="urn:microsoft.com/office/officeart/2018/2/layout/IconVerticalSolidList"/>
    <dgm:cxn modelId="{84585E9F-9599-450A-A83A-DF023EE86A21}" type="presParOf" srcId="{FB6CB240-1C3E-4847-8A4F-C6A5C2794C4B}" destId="{66CD9940-21FE-4E04-94E9-5DA97D53EFB9}" srcOrd="2" destOrd="0" presId="urn:microsoft.com/office/officeart/2018/2/layout/IconVerticalSolidList"/>
    <dgm:cxn modelId="{F8A5706E-2EAB-40FC-A251-C0B5D5F521F3}" type="presParOf" srcId="{66CD9940-21FE-4E04-94E9-5DA97D53EFB9}" destId="{5D6DA4B0-504B-4C9E-B787-6D96BC24C8B6}" srcOrd="0" destOrd="0" presId="urn:microsoft.com/office/officeart/2018/2/layout/IconVerticalSolidList"/>
    <dgm:cxn modelId="{B558678F-6861-42E3-A9EE-24C33DCFE656}" type="presParOf" srcId="{66CD9940-21FE-4E04-94E9-5DA97D53EFB9}" destId="{49029953-CA19-4CA5-A04A-BB225D953E04}" srcOrd="1" destOrd="0" presId="urn:microsoft.com/office/officeart/2018/2/layout/IconVerticalSolidList"/>
    <dgm:cxn modelId="{126661B5-8154-4363-9E55-AD29658E6683}" type="presParOf" srcId="{66CD9940-21FE-4E04-94E9-5DA97D53EFB9}" destId="{B8936D8A-3E88-47B1-AD8F-B5CE756F0640}" srcOrd="2" destOrd="0" presId="urn:microsoft.com/office/officeart/2018/2/layout/IconVerticalSolidList"/>
    <dgm:cxn modelId="{3784ABE7-4343-4E98-8A39-FCB3BE423869}" type="presParOf" srcId="{66CD9940-21FE-4E04-94E9-5DA97D53EFB9}" destId="{89CE4075-E9A2-4E1F-AAE8-9B74ABCA8C66}" srcOrd="3" destOrd="0" presId="urn:microsoft.com/office/officeart/2018/2/layout/IconVerticalSolidList"/>
    <dgm:cxn modelId="{CF84624A-B332-4CF3-B667-E321A0B9D25B}" type="presParOf" srcId="{FB6CB240-1C3E-4847-8A4F-C6A5C2794C4B}" destId="{57C91F31-E917-4CE0-8181-1D1060379E06}" srcOrd="3" destOrd="0" presId="urn:microsoft.com/office/officeart/2018/2/layout/IconVerticalSolidList"/>
    <dgm:cxn modelId="{EBBDD217-7D57-470B-85D1-A0AFED4E3225}" type="presParOf" srcId="{FB6CB240-1C3E-4847-8A4F-C6A5C2794C4B}" destId="{BD435D3F-CF8E-4A98-9235-909B48E58F40}" srcOrd="4" destOrd="0" presId="urn:microsoft.com/office/officeart/2018/2/layout/IconVerticalSolidList"/>
    <dgm:cxn modelId="{D5ED31A6-1BB8-4C8B-A569-FE1A967D20FC}" type="presParOf" srcId="{BD435D3F-CF8E-4A98-9235-909B48E58F40}" destId="{77B9B18A-C4E0-4722-A3FF-399E3162687C}" srcOrd="0" destOrd="0" presId="urn:microsoft.com/office/officeart/2018/2/layout/IconVerticalSolidList"/>
    <dgm:cxn modelId="{64066E99-3DEC-4341-92C2-AE7F097C040C}" type="presParOf" srcId="{BD435D3F-CF8E-4A98-9235-909B48E58F40}" destId="{3276E2D2-E1CA-43B2-B47F-62E26262CD11}" srcOrd="1" destOrd="0" presId="urn:microsoft.com/office/officeart/2018/2/layout/IconVerticalSolidList"/>
    <dgm:cxn modelId="{C62AB452-EFF9-46C6-B45E-EF2E68B71253}" type="presParOf" srcId="{BD435D3F-CF8E-4A98-9235-909B48E58F40}" destId="{5B9D4FA6-04FB-409F-A0C8-765573A55DFA}" srcOrd="2" destOrd="0" presId="urn:microsoft.com/office/officeart/2018/2/layout/IconVerticalSolidList"/>
    <dgm:cxn modelId="{43544064-EC97-4F08-ABA9-D16918756878}" type="presParOf" srcId="{BD435D3F-CF8E-4A98-9235-909B48E58F40}" destId="{7772C966-EB93-454E-A6FF-FB05D542812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B95EA3-5035-442B-8930-90FA2CD76E48}" type="doc">
      <dgm:prSet loTypeId="urn:microsoft.com/office/officeart/2018/2/layout/IconVerticalSolidList" loCatId="icon" qsTypeId="urn:microsoft.com/office/officeart/2005/8/quickstyle/simple1#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8774A51-2F3D-47BE-BC6F-369D752B570E}">
      <dgm:prSet/>
      <dgm:spPr/>
      <dgm:t>
        <a:bodyPr/>
        <a:lstStyle/>
        <a:p>
          <a:r>
            <a:rPr lang="en-US" dirty="0"/>
            <a:t>1. Understand Path Planning fundamentals and algorithms</a:t>
          </a:r>
        </a:p>
      </dgm:t>
    </dgm:pt>
    <dgm:pt modelId="{F4B95D68-2F30-447C-AEA4-12C88906074A}" type="parTrans" cxnId="{C54BE611-71AA-400D-8CB6-DFA0572C8C08}">
      <dgm:prSet/>
      <dgm:spPr/>
      <dgm:t>
        <a:bodyPr/>
        <a:lstStyle/>
        <a:p>
          <a:endParaRPr lang="en-US"/>
        </a:p>
      </dgm:t>
    </dgm:pt>
    <dgm:pt modelId="{30CA160C-4ECE-4BE1-907A-08C4A7F79D47}" type="sibTrans" cxnId="{C54BE611-71AA-400D-8CB6-DFA0572C8C08}">
      <dgm:prSet/>
      <dgm:spPr/>
      <dgm:t>
        <a:bodyPr/>
        <a:lstStyle/>
        <a:p>
          <a:endParaRPr lang="en-US"/>
        </a:p>
      </dgm:t>
    </dgm:pt>
    <dgm:pt modelId="{49B12292-D9C1-4293-9936-EB7F3827A3C9}">
      <dgm:prSet/>
      <dgm:spPr/>
      <dgm:t>
        <a:bodyPr/>
        <a:lstStyle/>
        <a:p>
          <a:r>
            <a:rPr lang="en-US"/>
            <a:t>2. Gain a high-level overview of Computer Vision in robotics</a:t>
          </a:r>
        </a:p>
      </dgm:t>
    </dgm:pt>
    <dgm:pt modelId="{F30C9F87-5062-43FF-A7C6-6994DCA9FDA6}" type="parTrans" cxnId="{1511521A-A716-4B20-9CA7-83BF8E4E71A4}">
      <dgm:prSet/>
      <dgm:spPr/>
      <dgm:t>
        <a:bodyPr/>
        <a:lstStyle/>
        <a:p>
          <a:endParaRPr lang="en-US"/>
        </a:p>
      </dgm:t>
    </dgm:pt>
    <dgm:pt modelId="{BA3A5AB5-ECA0-4238-8675-554B26BC79C3}" type="sibTrans" cxnId="{1511521A-A716-4B20-9CA7-83BF8E4E71A4}">
      <dgm:prSet/>
      <dgm:spPr/>
      <dgm:t>
        <a:bodyPr/>
        <a:lstStyle/>
        <a:p>
          <a:endParaRPr lang="en-US"/>
        </a:p>
      </dgm:t>
    </dgm:pt>
    <dgm:pt modelId="{E3B0A1CA-3B85-45A0-9D44-93DEA4F935C5}">
      <dgm:prSet/>
      <dgm:spPr/>
      <dgm:t>
        <a:bodyPr/>
        <a:lstStyle/>
        <a:p>
          <a:r>
            <a:rPr lang="en-US" dirty="0"/>
            <a:t>3. Recognize the importance of Graph Theory and Mathematical Formalization</a:t>
          </a:r>
        </a:p>
      </dgm:t>
    </dgm:pt>
    <dgm:pt modelId="{0C321FD5-3CCA-4308-9171-C9A786570463}" type="parTrans" cxnId="{60418A65-6DC7-4462-B606-B7F7169AAC62}">
      <dgm:prSet/>
      <dgm:spPr/>
      <dgm:t>
        <a:bodyPr/>
        <a:lstStyle/>
        <a:p>
          <a:endParaRPr lang="en-US"/>
        </a:p>
      </dgm:t>
    </dgm:pt>
    <dgm:pt modelId="{4FE3DC11-59D1-435B-9B27-3B399C39C5A2}" type="sibTrans" cxnId="{60418A65-6DC7-4462-B606-B7F7169AAC62}">
      <dgm:prSet/>
      <dgm:spPr/>
      <dgm:t>
        <a:bodyPr/>
        <a:lstStyle/>
        <a:p>
          <a:endParaRPr lang="en-US"/>
        </a:p>
      </dgm:t>
    </dgm:pt>
    <dgm:pt modelId="{BBCD2D34-39AF-4764-BC33-1FC7DDE9DC48}">
      <dgm:prSet/>
      <dgm:spPr/>
      <dgm:t>
        <a:bodyPr/>
        <a:lstStyle/>
        <a:p>
          <a:r>
            <a:rPr lang="en-US" dirty="0"/>
            <a:t>4. Appreciate Design Space trade-offs</a:t>
          </a:r>
        </a:p>
      </dgm:t>
    </dgm:pt>
    <dgm:pt modelId="{A2F0BE6A-4C23-4C64-BC15-C586A3C7C87D}" type="parTrans" cxnId="{8C0F0BAF-7A19-4BF4-A371-12D7188AC5B8}">
      <dgm:prSet/>
      <dgm:spPr/>
      <dgm:t>
        <a:bodyPr/>
        <a:lstStyle/>
        <a:p>
          <a:endParaRPr lang="en-US"/>
        </a:p>
      </dgm:t>
    </dgm:pt>
    <dgm:pt modelId="{0577B6BC-864E-422F-9215-37ECA358F097}" type="sibTrans" cxnId="{8C0F0BAF-7A19-4BF4-A371-12D7188AC5B8}">
      <dgm:prSet/>
      <dgm:spPr/>
      <dgm:t>
        <a:bodyPr/>
        <a:lstStyle/>
        <a:p>
          <a:endParaRPr lang="en-US"/>
        </a:p>
      </dgm:t>
    </dgm:pt>
    <dgm:pt modelId="{9485AA8B-2EAA-4DCF-9DC3-2DC1119FDAAC}" type="pres">
      <dgm:prSet presAssocID="{64B95EA3-5035-442B-8930-90FA2CD76E48}" presName="root" presStyleCnt="0">
        <dgm:presLayoutVars>
          <dgm:dir/>
          <dgm:resizeHandles val="exact"/>
        </dgm:presLayoutVars>
      </dgm:prSet>
      <dgm:spPr/>
    </dgm:pt>
    <dgm:pt modelId="{08EAC72C-7152-4AFC-B67A-3FCF64BE7716}" type="pres">
      <dgm:prSet presAssocID="{C8774A51-2F3D-47BE-BC6F-369D752B570E}" presName="compNode" presStyleCnt="0"/>
      <dgm:spPr/>
    </dgm:pt>
    <dgm:pt modelId="{7BE5837E-8AB0-4C99-98CD-37A50D5DDAEE}" type="pres">
      <dgm:prSet presAssocID="{C8774A51-2F3D-47BE-BC6F-369D752B570E}" presName="bgRect" presStyleLbl="bgShp" presStyleIdx="0" presStyleCnt="4"/>
      <dgm:spPr/>
    </dgm:pt>
    <dgm:pt modelId="{39BCA0ED-B9E2-41A0-9C69-991F5762D86C}" type="pres">
      <dgm:prSet presAssocID="{C8774A51-2F3D-47BE-BC6F-369D752B570E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07B1D29-629E-4D98-8153-F83602403063}" type="pres">
      <dgm:prSet presAssocID="{C8774A51-2F3D-47BE-BC6F-369D752B570E}" presName="spaceRect" presStyleCnt="0"/>
      <dgm:spPr/>
    </dgm:pt>
    <dgm:pt modelId="{4636F9A7-5567-4591-B2B9-9ACB95DFBA14}" type="pres">
      <dgm:prSet presAssocID="{C8774A51-2F3D-47BE-BC6F-369D752B570E}" presName="parTx" presStyleLbl="revTx" presStyleIdx="0" presStyleCnt="4">
        <dgm:presLayoutVars>
          <dgm:chMax val="0"/>
          <dgm:chPref val="0"/>
        </dgm:presLayoutVars>
      </dgm:prSet>
      <dgm:spPr/>
    </dgm:pt>
    <dgm:pt modelId="{6EBA8190-C65A-468C-A825-1BC295E63849}" type="pres">
      <dgm:prSet presAssocID="{30CA160C-4ECE-4BE1-907A-08C4A7F79D47}" presName="sibTrans" presStyleCnt="0"/>
      <dgm:spPr/>
    </dgm:pt>
    <dgm:pt modelId="{D2C5BBAD-52A6-4C5A-BD29-6D9BDB0EF4BE}" type="pres">
      <dgm:prSet presAssocID="{49B12292-D9C1-4293-9936-EB7F3827A3C9}" presName="compNode" presStyleCnt="0"/>
      <dgm:spPr/>
    </dgm:pt>
    <dgm:pt modelId="{58AAAED2-0270-4339-B264-BE4DA8A60F42}" type="pres">
      <dgm:prSet presAssocID="{49B12292-D9C1-4293-9936-EB7F3827A3C9}" presName="bgRect" presStyleLbl="bgShp" presStyleIdx="1" presStyleCnt="4"/>
      <dgm:spPr/>
    </dgm:pt>
    <dgm:pt modelId="{D05EC084-E995-4E3E-89EF-F12D26E9CEBD}" type="pres">
      <dgm:prSet presAssocID="{49B12292-D9C1-4293-9936-EB7F3827A3C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1E5A69DD-6DFA-43C5-BC96-F3509AFCA982}" type="pres">
      <dgm:prSet presAssocID="{49B12292-D9C1-4293-9936-EB7F3827A3C9}" presName="spaceRect" presStyleCnt="0"/>
      <dgm:spPr/>
    </dgm:pt>
    <dgm:pt modelId="{B621A35B-50C0-47B0-ABB2-0E69FC09A472}" type="pres">
      <dgm:prSet presAssocID="{49B12292-D9C1-4293-9936-EB7F3827A3C9}" presName="parTx" presStyleLbl="revTx" presStyleIdx="1" presStyleCnt="4">
        <dgm:presLayoutVars>
          <dgm:chMax val="0"/>
          <dgm:chPref val="0"/>
        </dgm:presLayoutVars>
      </dgm:prSet>
      <dgm:spPr/>
    </dgm:pt>
    <dgm:pt modelId="{85F8615E-568D-4610-8A6E-AE24B8EA5E03}" type="pres">
      <dgm:prSet presAssocID="{BA3A5AB5-ECA0-4238-8675-554B26BC79C3}" presName="sibTrans" presStyleCnt="0"/>
      <dgm:spPr/>
    </dgm:pt>
    <dgm:pt modelId="{BA500C46-B56B-4564-AF15-8B675820DEC7}" type="pres">
      <dgm:prSet presAssocID="{E3B0A1CA-3B85-45A0-9D44-93DEA4F935C5}" presName="compNode" presStyleCnt="0"/>
      <dgm:spPr/>
    </dgm:pt>
    <dgm:pt modelId="{CCC3241D-CCC9-4B4D-BF63-738205C61C8D}" type="pres">
      <dgm:prSet presAssocID="{E3B0A1CA-3B85-45A0-9D44-93DEA4F935C5}" presName="bgRect" presStyleLbl="bgShp" presStyleIdx="2" presStyleCnt="4"/>
      <dgm:spPr/>
    </dgm:pt>
    <dgm:pt modelId="{C28FE97F-8CD6-4DCA-B09A-04E5B8678D1D}" type="pres">
      <dgm:prSet presAssocID="{E3B0A1CA-3B85-45A0-9D44-93DEA4F935C5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B79DC660-1009-4C29-AF90-AEBE1FAFE95A}" type="pres">
      <dgm:prSet presAssocID="{E3B0A1CA-3B85-45A0-9D44-93DEA4F935C5}" presName="spaceRect" presStyleCnt="0"/>
      <dgm:spPr/>
    </dgm:pt>
    <dgm:pt modelId="{24CE89CE-5CCA-41B5-9B49-BFD61985AA3D}" type="pres">
      <dgm:prSet presAssocID="{E3B0A1CA-3B85-45A0-9D44-93DEA4F935C5}" presName="parTx" presStyleLbl="revTx" presStyleIdx="2" presStyleCnt="4">
        <dgm:presLayoutVars>
          <dgm:chMax val="0"/>
          <dgm:chPref val="0"/>
        </dgm:presLayoutVars>
      </dgm:prSet>
      <dgm:spPr/>
    </dgm:pt>
    <dgm:pt modelId="{53906882-4FD1-49E3-BF4B-CF71D7680C5D}" type="pres">
      <dgm:prSet presAssocID="{4FE3DC11-59D1-435B-9B27-3B399C39C5A2}" presName="sibTrans" presStyleCnt="0"/>
      <dgm:spPr/>
    </dgm:pt>
    <dgm:pt modelId="{48F466FB-4C68-4BCB-B574-E3DFFF8789CD}" type="pres">
      <dgm:prSet presAssocID="{BBCD2D34-39AF-4764-BC33-1FC7DDE9DC48}" presName="compNode" presStyleCnt="0"/>
      <dgm:spPr/>
    </dgm:pt>
    <dgm:pt modelId="{2A2C94AB-156F-4CCE-B41C-F7AD6ED5091E}" type="pres">
      <dgm:prSet presAssocID="{BBCD2D34-39AF-4764-BC33-1FC7DDE9DC48}" presName="bgRect" presStyleLbl="bgShp" presStyleIdx="3" presStyleCnt="4"/>
      <dgm:spPr/>
    </dgm:pt>
    <dgm:pt modelId="{4990F8AC-C214-4BF7-A119-CC87C2AE603D}" type="pres">
      <dgm:prSet presAssocID="{BBCD2D34-39AF-4764-BC33-1FC7DDE9DC4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tronaut"/>
        </a:ext>
      </dgm:extLst>
    </dgm:pt>
    <dgm:pt modelId="{37CC3A62-13E5-4557-815B-62034A28B393}" type="pres">
      <dgm:prSet presAssocID="{BBCD2D34-39AF-4764-BC33-1FC7DDE9DC48}" presName="spaceRect" presStyleCnt="0"/>
      <dgm:spPr/>
    </dgm:pt>
    <dgm:pt modelId="{8B8709D3-56BB-46D6-A908-DB0BCC86B481}" type="pres">
      <dgm:prSet presAssocID="{BBCD2D34-39AF-4764-BC33-1FC7DDE9DC4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5C3990C-9449-48EA-9173-8691131D1669}" type="presOf" srcId="{64B95EA3-5035-442B-8930-90FA2CD76E48}" destId="{9485AA8B-2EAA-4DCF-9DC3-2DC1119FDAAC}" srcOrd="0" destOrd="0" presId="urn:microsoft.com/office/officeart/2018/2/layout/IconVerticalSolidList"/>
    <dgm:cxn modelId="{E897C20F-F137-4395-8898-A67D9B7DAA14}" type="presOf" srcId="{E3B0A1CA-3B85-45A0-9D44-93DEA4F935C5}" destId="{24CE89CE-5CCA-41B5-9B49-BFD61985AA3D}" srcOrd="0" destOrd="0" presId="urn:microsoft.com/office/officeart/2018/2/layout/IconVerticalSolidList"/>
    <dgm:cxn modelId="{C54BE611-71AA-400D-8CB6-DFA0572C8C08}" srcId="{64B95EA3-5035-442B-8930-90FA2CD76E48}" destId="{C8774A51-2F3D-47BE-BC6F-369D752B570E}" srcOrd="0" destOrd="0" parTransId="{F4B95D68-2F30-447C-AEA4-12C88906074A}" sibTransId="{30CA160C-4ECE-4BE1-907A-08C4A7F79D47}"/>
    <dgm:cxn modelId="{1511521A-A716-4B20-9CA7-83BF8E4E71A4}" srcId="{64B95EA3-5035-442B-8930-90FA2CD76E48}" destId="{49B12292-D9C1-4293-9936-EB7F3827A3C9}" srcOrd="1" destOrd="0" parTransId="{F30C9F87-5062-43FF-A7C6-6994DCA9FDA6}" sibTransId="{BA3A5AB5-ECA0-4238-8675-554B26BC79C3}"/>
    <dgm:cxn modelId="{5DF7CC38-AFA4-4993-B0A7-F75FE5F674F9}" type="presOf" srcId="{49B12292-D9C1-4293-9936-EB7F3827A3C9}" destId="{B621A35B-50C0-47B0-ABB2-0E69FC09A472}" srcOrd="0" destOrd="0" presId="urn:microsoft.com/office/officeart/2018/2/layout/IconVerticalSolidList"/>
    <dgm:cxn modelId="{60418A65-6DC7-4462-B606-B7F7169AAC62}" srcId="{64B95EA3-5035-442B-8930-90FA2CD76E48}" destId="{E3B0A1CA-3B85-45A0-9D44-93DEA4F935C5}" srcOrd="2" destOrd="0" parTransId="{0C321FD5-3CCA-4308-9171-C9A786570463}" sibTransId="{4FE3DC11-59D1-435B-9B27-3B399C39C5A2}"/>
    <dgm:cxn modelId="{42CBEF96-10DF-435B-BF95-EA134A8C339D}" type="presOf" srcId="{C8774A51-2F3D-47BE-BC6F-369D752B570E}" destId="{4636F9A7-5567-4591-B2B9-9ACB95DFBA14}" srcOrd="0" destOrd="0" presId="urn:microsoft.com/office/officeart/2018/2/layout/IconVerticalSolidList"/>
    <dgm:cxn modelId="{8C0F0BAF-7A19-4BF4-A371-12D7188AC5B8}" srcId="{64B95EA3-5035-442B-8930-90FA2CD76E48}" destId="{BBCD2D34-39AF-4764-BC33-1FC7DDE9DC48}" srcOrd="3" destOrd="0" parTransId="{A2F0BE6A-4C23-4C64-BC15-C586A3C7C87D}" sibTransId="{0577B6BC-864E-422F-9215-37ECA358F097}"/>
    <dgm:cxn modelId="{442F5DFD-31AF-4F1B-A19E-9512BDFD38DC}" type="presOf" srcId="{BBCD2D34-39AF-4764-BC33-1FC7DDE9DC48}" destId="{8B8709D3-56BB-46D6-A908-DB0BCC86B481}" srcOrd="0" destOrd="0" presId="urn:microsoft.com/office/officeart/2018/2/layout/IconVerticalSolidList"/>
    <dgm:cxn modelId="{B1C9A495-0C22-4ABE-A01A-0945C7EBC1B3}" type="presParOf" srcId="{9485AA8B-2EAA-4DCF-9DC3-2DC1119FDAAC}" destId="{08EAC72C-7152-4AFC-B67A-3FCF64BE7716}" srcOrd="0" destOrd="0" presId="urn:microsoft.com/office/officeart/2018/2/layout/IconVerticalSolidList"/>
    <dgm:cxn modelId="{7E0AA760-ED51-4550-9DA3-4D7FA970D514}" type="presParOf" srcId="{08EAC72C-7152-4AFC-B67A-3FCF64BE7716}" destId="{7BE5837E-8AB0-4C99-98CD-37A50D5DDAEE}" srcOrd="0" destOrd="0" presId="urn:microsoft.com/office/officeart/2018/2/layout/IconVerticalSolidList"/>
    <dgm:cxn modelId="{950BD276-3957-49DD-8457-B7CE3BC1A77F}" type="presParOf" srcId="{08EAC72C-7152-4AFC-B67A-3FCF64BE7716}" destId="{39BCA0ED-B9E2-41A0-9C69-991F5762D86C}" srcOrd="1" destOrd="0" presId="urn:microsoft.com/office/officeart/2018/2/layout/IconVerticalSolidList"/>
    <dgm:cxn modelId="{06EF0CEE-09C0-4BA3-971E-3FB1B9A04CEE}" type="presParOf" srcId="{08EAC72C-7152-4AFC-B67A-3FCF64BE7716}" destId="{F07B1D29-629E-4D98-8153-F83602403063}" srcOrd="2" destOrd="0" presId="urn:microsoft.com/office/officeart/2018/2/layout/IconVerticalSolidList"/>
    <dgm:cxn modelId="{EF7D1218-E89A-44A2-B5AE-23A000E7E701}" type="presParOf" srcId="{08EAC72C-7152-4AFC-B67A-3FCF64BE7716}" destId="{4636F9A7-5567-4591-B2B9-9ACB95DFBA14}" srcOrd="3" destOrd="0" presId="urn:microsoft.com/office/officeart/2018/2/layout/IconVerticalSolidList"/>
    <dgm:cxn modelId="{5F87A127-A795-4AF2-B6A4-FA904BA5180F}" type="presParOf" srcId="{9485AA8B-2EAA-4DCF-9DC3-2DC1119FDAAC}" destId="{6EBA8190-C65A-468C-A825-1BC295E63849}" srcOrd="1" destOrd="0" presId="urn:microsoft.com/office/officeart/2018/2/layout/IconVerticalSolidList"/>
    <dgm:cxn modelId="{6C9EB8EA-96EB-433E-A642-511199E0DB9A}" type="presParOf" srcId="{9485AA8B-2EAA-4DCF-9DC3-2DC1119FDAAC}" destId="{D2C5BBAD-52A6-4C5A-BD29-6D9BDB0EF4BE}" srcOrd="2" destOrd="0" presId="urn:microsoft.com/office/officeart/2018/2/layout/IconVerticalSolidList"/>
    <dgm:cxn modelId="{FAB4A8E5-0081-4B8C-BEDE-AE0628951CAC}" type="presParOf" srcId="{D2C5BBAD-52A6-4C5A-BD29-6D9BDB0EF4BE}" destId="{58AAAED2-0270-4339-B264-BE4DA8A60F42}" srcOrd="0" destOrd="0" presId="urn:microsoft.com/office/officeart/2018/2/layout/IconVerticalSolidList"/>
    <dgm:cxn modelId="{B2AEB7BC-21C3-42F5-B659-5EFC4EB0719F}" type="presParOf" srcId="{D2C5BBAD-52A6-4C5A-BD29-6D9BDB0EF4BE}" destId="{D05EC084-E995-4E3E-89EF-F12D26E9CEBD}" srcOrd="1" destOrd="0" presId="urn:microsoft.com/office/officeart/2018/2/layout/IconVerticalSolidList"/>
    <dgm:cxn modelId="{DAE15A79-D414-4233-BA14-22D7E772B705}" type="presParOf" srcId="{D2C5BBAD-52A6-4C5A-BD29-6D9BDB0EF4BE}" destId="{1E5A69DD-6DFA-43C5-BC96-F3509AFCA982}" srcOrd="2" destOrd="0" presId="urn:microsoft.com/office/officeart/2018/2/layout/IconVerticalSolidList"/>
    <dgm:cxn modelId="{8A0303FE-F820-4E59-BB81-A78477685CED}" type="presParOf" srcId="{D2C5BBAD-52A6-4C5A-BD29-6D9BDB0EF4BE}" destId="{B621A35B-50C0-47B0-ABB2-0E69FC09A472}" srcOrd="3" destOrd="0" presId="urn:microsoft.com/office/officeart/2018/2/layout/IconVerticalSolidList"/>
    <dgm:cxn modelId="{F222A16F-2C04-4739-B860-826A96B07596}" type="presParOf" srcId="{9485AA8B-2EAA-4DCF-9DC3-2DC1119FDAAC}" destId="{85F8615E-568D-4610-8A6E-AE24B8EA5E03}" srcOrd="3" destOrd="0" presId="urn:microsoft.com/office/officeart/2018/2/layout/IconVerticalSolidList"/>
    <dgm:cxn modelId="{29499C10-641F-431B-8B27-96E5FD920391}" type="presParOf" srcId="{9485AA8B-2EAA-4DCF-9DC3-2DC1119FDAAC}" destId="{BA500C46-B56B-4564-AF15-8B675820DEC7}" srcOrd="4" destOrd="0" presId="urn:microsoft.com/office/officeart/2018/2/layout/IconVerticalSolidList"/>
    <dgm:cxn modelId="{5CA9B548-FF99-491D-8918-16B9E32173FE}" type="presParOf" srcId="{BA500C46-B56B-4564-AF15-8B675820DEC7}" destId="{CCC3241D-CCC9-4B4D-BF63-738205C61C8D}" srcOrd="0" destOrd="0" presId="urn:microsoft.com/office/officeart/2018/2/layout/IconVerticalSolidList"/>
    <dgm:cxn modelId="{98579D25-A305-46C2-BF26-B56B3CE8A736}" type="presParOf" srcId="{BA500C46-B56B-4564-AF15-8B675820DEC7}" destId="{C28FE97F-8CD6-4DCA-B09A-04E5B8678D1D}" srcOrd="1" destOrd="0" presId="urn:microsoft.com/office/officeart/2018/2/layout/IconVerticalSolidList"/>
    <dgm:cxn modelId="{5052767C-A9D0-4B29-80AA-F77581DB0355}" type="presParOf" srcId="{BA500C46-B56B-4564-AF15-8B675820DEC7}" destId="{B79DC660-1009-4C29-AF90-AEBE1FAFE95A}" srcOrd="2" destOrd="0" presId="urn:microsoft.com/office/officeart/2018/2/layout/IconVerticalSolidList"/>
    <dgm:cxn modelId="{C3FEBA87-5320-46E1-A9E5-9E621B994935}" type="presParOf" srcId="{BA500C46-B56B-4564-AF15-8B675820DEC7}" destId="{24CE89CE-5CCA-41B5-9B49-BFD61985AA3D}" srcOrd="3" destOrd="0" presId="urn:microsoft.com/office/officeart/2018/2/layout/IconVerticalSolidList"/>
    <dgm:cxn modelId="{7A6B3AFE-C321-4C7E-B895-00BAE4457A74}" type="presParOf" srcId="{9485AA8B-2EAA-4DCF-9DC3-2DC1119FDAAC}" destId="{53906882-4FD1-49E3-BF4B-CF71D7680C5D}" srcOrd="5" destOrd="0" presId="urn:microsoft.com/office/officeart/2018/2/layout/IconVerticalSolidList"/>
    <dgm:cxn modelId="{E8CCE830-079F-49CC-AC41-9C3CD9C064FA}" type="presParOf" srcId="{9485AA8B-2EAA-4DCF-9DC3-2DC1119FDAAC}" destId="{48F466FB-4C68-4BCB-B574-E3DFFF8789CD}" srcOrd="6" destOrd="0" presId="urn:microsoft.com/office/officeart/2018/2/layout/IconVerticalSolidList"/>
    <dgm:cxn modelId="{F6AE7696-DEA1-44EC-821E-02DEF8C3571F}" type="presParOf" srcId="{48F466FB-4C68-4BCB-B574-E3DFFF8789CD}" destId="{2A2C94AB-156F-4CCE-B41C-F7AD6ED5091E}" srcOrd="0" destOrd="0" presId="urn:microsoft.com/office/officeart/2018/2/layout/IconVerticalSolidList"/>
    <dgm:cxn modelId="{B0BB2A36-8215-43C8-B49C-9FB62DF19F7D}" type="presParOf" srcId="{48F466FB-4C68-4BCB-B574-E3DFFF8789CD}" destId="{4990F8AC-C214-4BF7-A119-CC87C2AE603D}" srcOrd="1" destOrd="0" presId="urn:microsoft.com/office/officeart/2018/2/layout/IconVerticalSolidList"/>
    <dgm:cxn modelId="{96C7C6F3-BE21-43A3-A649-0841A11C45E3}" type="presParOf" srcId="{48F466FB-4C68-4BCB-B574-E3DFFF8789CD}" destId="{37CC3A62-13E5-4557-815B-62034A28B393}" srcOrd="2" destOrd="0" presId="urn:microsoft.com/office/officeart/2018/2/layout/IconVerticalSolidList"/>
    <dgm:cxn modelId="{57995EBC-D47F-4EA5-8512-B657F683CB34}" type="presParOf" srcId="{48F466FB-4C68-4BCB-B574-E3DFFF8789CD}" destId="{8B8709D3-56BB-46D6-A908-DB0BCC86B48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6182C7-3038-44BE-BCC2-3DF8EEF84500}" type="doc">
      <dgm:prSet loTypeId="urn:microsoft.com/office/officeart/2005/8/layout/hierarchy3" loCatId="hierarchy" qsTypeId="urn:microsoft.com/office/officeart/2005/8/quickstyle/simple1#3" qsCatId="simple" csTypeId="urn:microsoft.com/office/officeart/2005/8/colors/accent3_2#1" csCatId="accent3"/>
      <dgm:spPr/>
      <dgm:t>
        <a:bodyPr/>
        <a:lstStyle/>
        <a:p>
          <a:endParaRPr lang="en-US"/>
        </a:p>
      </dgm:t>
    </dgm:pt>
    <dgm:pt modelId="{3789B679-CFA0-4097-A560-666FE56D2DC0}">
      <dgm:prSet/>
      <dgm:spPr/>
      <dgm:t>
        <a:bodyPr/>
        <a:lstStyle/>
        <a:p>
          <a:r>
            <a:rPr lang="en-US" dirty="0"/>
            <a:t>Programming Algorithms and </a:t>
          </a:r>
          <a:r>
            <a:rPr lang="en-US" dirty="0" err="1"/>
            <a:t>Datastructures</a:t>
          </a:r>
          <a:r>
            <a:rPr lang="en-US" dirty="0"/>
            <a:t>: 281</a:t>
          </a:r>
        </a:p>
      </dgm:t>
    </dgm:pt>
    <dgm:pt modelId="{0C41A34B-314E-42EC-94AE-EDEE6A43AAD6}" type="parTrans" cxnId="{1559BE9D-B74F-4708-A68F-CB4EBE77B62B}">
      <dgm:prSet/>
      <dgm:spPr/>
      <dgm:t>
        <a:bodyPr/>
        <a:lstStyle/>
        <a:p>
          <a:endParaRPr lang="en-US"/>
        </a:p>
      </dgm:t>
    </dgm:pt>
    <dgm:pt modelId="{0DD268E2-6DCA-4308-9419-94AEBFA7F2C3}" type="sibTrans" cxnId="{1559BE9D-B74F-4708-A68F-CB4EBE77B62B}">
      <dgm:prSet/>
      <dgm:spPr/>
      <dgm:t>
        <a:bodyPr/>
        <a:lstStyle/>
        <a:p>
          <a:endParaRPr lang="en-US"/>
        </a:p>
      </dgm:t>
    </dgm:pt>
    <dgm:pt modelId="{3C5A95B1-8698-47E2-847A-E4179451AC77}">
      <dgm:prSet/>
      <dgm:spPr/>
      <dgm:t>
        <a:bodyPr/>
        <a:lstStyle/>
        <a:p>
          <a:r>
            <a:rPr lang="en-US"/>
            <a:t>Dijkstra’s algorithm, BFS, DFS</a:t>
          </a:r>
        </a:p>
      </dgm:t>
    </dgm:pt>
    <dgm:pt modelId="{74D8E892-CF9D-4012-8F93-3DC1688FA821}" type="parTrans" cxnId="{DAA43C7A-A7F1-4843-9946-E7A61F90F8D9}">
      <dgm:prSet/>
      <dgm:spPr/>
      <dgm:t>
        <a:bodyPr/>
        <a:lstStyle/>
        <a:p>
          <a:endParaRPr lang="en-US"/>
        </a:p>
      </dgm:t>
    </dgm:pt>
    <dgm:pt modelId="{C9514774-8A69-4870-87D4-54F478F5D7CA}" type="sibTrans" cxnId="{DAA43C7A-A7F1-4843-9946-E7A61F90F8D9}">
      <dgm:prSet/>
      <dgm:spPr/>
      <dgm:t>
        <a:bodyPr/>
        <a:lstStyle/>
        <a:p>
          <a:endParaRPr lang="en-US"/>
        </a:p>
      </dgm:t>
    </dgm:pt>
    <dgm:pt modelId="{F55D7C87-3CE4-44B7-A28E-B5C906FFB3FD}">
      <dgm:prSet/>
      <dgm:spPr/>
      <dgm:t>
        <a:bodyPr/>
        <a:lstStyle/>
        <a:p>
          <a:r>
            <a:rPr lang="en-US"/>
            <a:t>Still, you can do some simple things in this course</a:t>
          </a:r>
        </a:p>
      </dgm:t>
    </dgm:pt>
    <dgm:pt modelId="{6A8E2663-EBBC-41D9-B9A2-337E12A3C7A3}" type="parTrans" cxnId="{F5899352-8FAF-462D-AC6A-E3573FAEB177}">
      <dgm:prSet/>
      <dgm:spPr/>
      <dgm:t>
        <a:bodyPr/>
        <a:lstStyle/>
        <a:p>
          <a:endParaRPr lang="en-US"/>
        </a:p>
      </dgm:t>
    </dgm:pt>
    <dgm:pt modelId="{B3E20B1D-E5B9-4521-8C76-FE16D760D1BE}" type="sibTrans" cxnId="{F5899352-8FAF-462D-AC6A-E3573FAEB177}">
      <dgm:prSet/>
      <dgm:spPr/>
      <dgm:t>
        <a:bodyPr/>
        <a:lstStyle/>
        <a:p>
          <a:endParaRPr lang="en-US"/>
        </a:p>
      </dgm:t>
    </dgm:pt>
    <dgm:pt modelId="{4EBA4EC8-4906-4272-8115-D3D770B360F8}">
      <dgm:prSet/>
      <dgm:spPr/>
      <dgm:t>
        <a:bodyPr/>
        <a:lstStyle/>
        <a:p>
          <a:r>
            <a:rPr lang="en-US"/>
            <a:t>Follow the right wall (standard maze approach)</a:t>
          </a:r>
        </a:p>
      </dgm:t>
    </dgm:pt>
    <dgm:pt modelId="{84B310C5-DEA1-4B48-856B-20FD46EEDC13}" type="parTrans" cxnId="{06CB30D9-E37C-470F-B08C-525E08FD1401}">
      <dgm:prSet/>
      <dgm:spPr/>
      <dgm:t>
        <a:bodyPr/>
        <a:lstStyle/>
        <a:p>
          <a:endParaRPr lang="en-US"/>
        </a:p>
      </dgm:t>
    </dgm:pt>
    <dgm:pt modelId="{799A6333-6E1C-4CDA-87BE-1D25D98E4E61}" type="sibTrans" cxnId="{06CB30D9-E37C-470F-B08C-525E08FD1401}">
      <dgm:prSet/>
      <dgm:spPr/>
      <dgm:t>
        <a:bodyPr/>
        <a:lstStyle/>
        <a:p>
          <a:endParaRPr lang="en-US"/>
        </a:p>
      </dgm:t>
    </dgm:pt>
    <dgm:pt modelId="{1C7B3E60-E6A4-4259-97C8-5DF9E693144C}" type="pres">
      <dgm:prSet presAssocID="{946182C7-3038-44BE-BCC2-3DF8EEF8450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E04498E-F110-4C51-AAA9-1387023104C3}" type="pres">
      <dgm:prSet presAssocID="{3789B679-CFA0-4097-A560-666FE56D2DC0}" presName="root" presStyleCnt="0"/>
      <dgm:spPr/>
    </dgm:pt>
    <dgm:pt modelId="{B67D1463-6837-4DA9-936A-F3A9C6637252}" type="pres">
      <dgm:prSet presAssocID="{3789B679-CFA0-4097-A560-666FE56D2DC0}" presName="rootComposite" presStyleCnt="0"/>
      <dgm:spPr/>
    </dgm:pt>
    <dgm:pt modelId="{9A9895D3-8763-4413-B27E-B535F5E09AF9}" type="pres">
      <dgm:prSet presAssocID="{3789B679-CFA0-4097-A560-666FE56D2DC0}" presName="rootText" presStyleLbl="node1" presStyleIdx="0" presStyleCnt="2"/>
      <dgm:spPr/>
    </dgm:pt>
    <dgm:pt modelId="{78118B3B-09F0-4890-B975-CA4B17866FEA}" type="pres">
      <dgm:prSet presAssocID="{3789B679-CFA0-4097-A560-666FE56D2DC0}" presName="rootConnector" presStyleLbl="node1" presStyleIdx="0" presStyleCnt="2"/>
      <dgm:spPr/>
    </dgm:pt>
    <dgm:pt modelId="{3BFBB998-E043-46F8-89C7-3CA6757BBB38}" type="pres">
      <dgm:prSet presAssocID="{3789B679-CFA0-4097-A560-666FE56D2DC0}" presName="childShape" presStyleCnt="0"/>
      <dgm:spPr/>
    </dgm:pt>
    <dgm:pt modelId="{0DD40E40-7D80-40A3-94B0-BAECFE792B29}" type="pres">
      <dgm:prSet presAssocID="{74D8E892-CF9D-4012-8F93-3DC1688FA821}" presName="Name13" presStyleLbl="parChTrans1D2" presStyleIdx="0" presStyleCnt="2"/>
      <dgm:spPr/>
    </dgm:pt>
    <dgm:pt modelId="{BDD8EE22-F836-4BDC-9B64-767D3462F18E}" type="pres">
      <dgm:prSet presAssocID="{3C5A95B1-8698-47E2-847A-E4179451AC77}" presName="childText" presStyleLbl="bgAcc1" presStyleIdx="0" presStyleCnt="2">
        <dgm:presLayoutVars>
          <dgm:bulletEnabled val="1"/>
        </dgm:presLayoutVars>
      </dgm:prSet>
      <dgm:spPr/>
    </dgm:pt>
    <dgm:pt modelId="{A420F89E-FAE9-49D9-B4FB-CAA3988CCAC5}" type="pres">
      <dgm:prSet presAssocID="{F55D7C87-3CE4-44B7-A28E-B5C906FFB3FD}" presName="root" presStyleCnt="0"/>
      <dgm:spPr/>
    </dgm:pt>
    <dgm:pt modelId="{909E8C59-DB93-4160-9412-E1D4840DAEEF}" type="pres">
      <dgm:prSet presAssocID="{F55D7C87-3CE4-44B7-A28E-B5C906FFB3FD}" presName="rootComposite" presStyleCnt="0"/>
      <dgm:spPr/>
    </dgm:pt>
    <dgm:pt modelId="{801CF734-28A5-472F-8DDC-F60CE76D1978}" type="pres">
      <dgm:prSet presAssocID="{F55D7C87-3CE4-44B7-A28E-B5C906FFB3FD}" presName="rootText" presStyleLbl="node1" presStyleIdx="1" presStyleCnt="2"/>
      <dgm:spPr/>
    </dgm:pt>
    <dgm:pt modelId="{180D2962-0AC6-4AB6-B1C9-C88DD14D0F57}" type="pres">
      <dgm:prSet presAssocID="{F55D7C87-3CE4-44B7-A28E-B5C906FFB3FD}" presName="rootConnector" presStyleLbl="node1" presStyleIdx="1" presStyleCnt="2"/>
      <dgm:spPr/>
    </dgm:pt>
    <dgm:pt modelId="{62832FCE-FB27-4FF2-860E-86432562A828}" type="pres">
      <dgm:prSet presAssocID="{F55D7C87-3CE4-44B7-A28E-B5C906FFB3FD}" presName="childShape" presStyleCnt="0"/>
      <dgm:spPr/>
    </dgm:pt>
    <dgm:pt modelId="{ACFB1C19-1F4B-4B5D-9D61-FACB3D71ACA9}" type="pres">
      <dgm:prSet presAssocID="{84B310C5-DEA1-4B48-856B-20FD46EEDC13}" presName="Name13" presStyleLbl="parChTrans1D2" presStyleIdx="1" presStyleCnt="2"/>
      <dgm:spPr/>
    </dgm:pt>
    <dgm:pt modelId="{32E00587-8B4C-49A1-8CEE-BC92A9EE48DA}" type="pres">
      <dgm:prSet presAssocID="{4EBA4EC8-4906-4272-8115-D3D770B360F8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8D34CF24-A687-4F0E-A492-1DB90DA1B066}" type="presOf" srcId="{4EBA4EC8-4906-4272-8115-D3D770B360F8}" destId="{32E00587-8B4C-49A1-8CEE-BC92A9EE48DA}" srcOrd="0" destOrd="0" presId="urn:microsoft.com/office/officeart/2005/8/layout/hierarchy3"/>
    <dgm:cxn modelId="{17CE352C-DF96-42E5-84E0-70BC0D2F597F}" type="presOf" srcId="{3789B679-CFA0-4097-A560-666FE56D2DC0}" destId="{78118B3B-09F0-4890-B975-CA4B17866FEA}" srcOrd="1" destOrd="0" presId="urn:microsoft.com/office/officeart/2005/8/layout/hierarchy3"/>
    <dgm:cxn modelId="{F5899352-8FAF-462D-AC6A-E3573FAEB177}" srcId="{946182C7-3038-44BE-BCC2-3DF8EEF84500}" destId="{F55D7C87-3CE4-44B7-A28E-B5C906FFB3FD}" srcOrd="1" destOrd="0" parTransId="{6A8E2663-EBBC-41D9-B9A2-337E12A3C7A3}" sibTransId="{B3E20B1D-E5B9-4521-8C76-FE16D760D1BE}"/>
    <dgm:cxn modelId="{DAA43C7A-A7F1-4843-9946-E7A61F90F8D9}" srcId="{3789B679-CFA0-4097-A560-666FE56D2DC0}" destId="{3C5A95B1-8698-47E2-847A-E4179451AC77}" srcOrd="0" destOrd="0" parTransId="{74D8E892-CF9D-4012-8F93-3DC1688FA821}" sibTransId="{C9514774-8A69-4870-87D4-54F478F5D7CA}"/>
    <dgm:cxn modelId="{3FE3967A-FF59-41C6-938A-D64E6122101E}" type="presOf" srcId="{3C5A95B1-8698-47E2-847A-E4179451AC77}" destId="{BDD8EE22-F836-4BDC-9B64-767D3462F18E}" srcOrd="0" destOrd="0" presId="urn:microsoft.com/office/officeart/2005/8/layout/hierarchy3"/>
    <dgm:cxn modelId="{39F08C82-7467-40CA-AFC9-B69EB859A998}" type="presOf" srcId="{946182C7-3038-44BE-BCC2-3DF8EEF84500}" destId="{1C7B3E60-E6A4-4259-97C8-5DF9E693144C}" srcOrd="0" destOrd="0" presId="urn:microsoft.com/office/officeart/2005/8/layout/hierarchy3"/>
    <dgm:cxn modelId="{D262EC99-2D58-4824-820B-1F73F0FCE65F}" type="presOf" srcId="{F55D7C87-3CE4-44B7-A28E-B5C906FFB3FD}" destId="{180D2962-0AC6-4AB6-B1C9-C88DD14D0F57}" srcOrd="1" destOrd="0" presId="urn:microsoft.com/office/officeart/2005/8/layout/hierarchy3"/>
    <dgm:cxn modelId="{1559BE9D-B74F-4708-A68F-CB4EBE77B62B}" srcId="{946182C7-3038-44BE-BCC2-3DF8EEF84500}" destId="{3789B679-CFA0-4097-A560-666FE56D2DC0}" srcOrd="0" destOrd="0" parTransId="{0C41A34B-314E-42EC-94AE-EDEE6A43AAD6}" sibTransId="{0DD268E2-6DCA-4308-9419-94AEBFA7F2C3}"/>
    <dgm:cxn modelId="{F89650A7-6821-431A-BFAB-BB33E5A2FA05}" type="presOf" srcId="{3789B679-CFA0-4097-A560-666FE56D2DC0}" destId="{9A9895D3-8763-4413-B27E-B535F5E09AF9}" srcOrd="0" destOrd="0" presId="urn:microsoft.com/office/officeart/2005/8/layout/hierarchy3"/>
    <dgm:cxn modelId="{48F560C3-5BA9-449B-80E5-CCDEC99D2909}" type="presOf" srcId="{84B310C5-DEA1-4B48-856B-20FD46EEDC13}" destId="{ACFB1C19-1F4B-4B5D-9D61-FACB3D71ACA9}" srcOrd="0" destOrd="0" presId="urn:microsoft.com/office/officeart/2005/8/layout/hierarchy3"/>
    <dgm:cxn modelId="{82449AD1-A6E2-4D7D-AAF9-C225DDF2377E}" type="presOf" srcId="{F55D7C87-3CE4-44B7-A28E-B5C906FFB3FD}" destId="{801CF734-28A5-472F-8DDC-F60CE76D1978}" srcOrd="0" destOrd="0" presId="urn:microsoft.com/office/officeart/2005/8/layout/hierarchy3"/>
    <dgm:cxn modelId="{06CB30D9-E37C-470F-B08C-525E08FD1401}" srcId="{F55D7C87-3CE4-44B7-A28E-B5C906FFB3FD}" destId="{4EBA4EC8-4906-4272-8115-D3D770B360F8}" srcOrd="0" destOrd="0" parTransId="{84B310C5-DEA1-4B48-856B-20FD46EEDC13}" sibTransId="{799A6333-6E1C-4CDA-87BE-1D25D98E4E61}"/>
    <dgm:cxn modelId="{639054E1-37E2-4CB1-8CCD-0DF06741D622}" type="presOf" srcId="{74D8E892-CF9D-4012-8F93-3DC1688FA821}" destId="{0DD40E40-7D80-40A3-94B0-BAECFE792B29}" srcOrd="0" destOrd="0" presId="urn:microsoft.com/office/officeart/2005/8/layout/hierarchy3"/>
    <dgm:cxn modelId="{BEBFC03B-CBD8-45B9-95D8-B487A44720DD}" type="presParOf" srcId="{1C7B3E60-E6A4-4259-97C8-5DF9E693144C}" destId="{AE04498E-F110-4C51-AAA9-1387023104C3}" srcOrd="0" destOrd="0" presId="urn:microsoft.com/office/officeart/2005/8/layout/hierarchy3"/>
    <dgm:cxn modelId="{C3592BFF-30C5-438B-AC83-207723D04B11}" type="presParOf" srcId="{AE04498E-F110-4C51-AAA9-1387023104C3}" destId="{B67D1463-6837-4DA9-936A-F3A9C6637252}" srcOrd="0" destOrd="0" presId="urn:microsoft.com/office/officeart/2005/8/layout/hierarchy3"/>
    <dgm:cxn modelId="{84CF1E85-2FA5-4BD2-B055-90AC1CD457F9}" type="presParOf" srcId="{B67D1463-6837-4DA9-936A-F3A9C6637252}" destId="{9A9895D3-8763-4413-B27E-B535F5E09AF9}" srcOrd="0" destOrd="0" presId="urn:microsoft.com/office/officeart/2005/8/layout/hierarchy3"/>
    <dgm:cxn modelId="{9BE4ABA5-7E4B-43AF-89C3-5565373E8277}" type="presParOf" srcId="{B67D1463-6837-4DA9-936A-F3A9C6637252}" destId="{78118B3B-09F0-4890-B975-CA4B17866FEA}" srcOrd="1" destOrd="0" presId="urn:microsoft.com/office/officeart/2005/8/layout/hierarchy3"/>
    <dgm:cxn modelId="{423609E1-829E-47F7-B15A-8EC295DAA387}" type="presParOf" srcId="{AE04498E-F110-4C51-AAA9-1387023104C3}" destId="{3BFBB998-E043-46F8-89C7-3CA6757BBB38}" srcOrd="1" destOrd="0" presId="urn:microsoft.com/office/officeart/2005/8/layout/hierarchy3"/>
    <dgm:cxn modelId="{96737DA8-1C58-4CE2-B550-A79D1C6378EE}" type="presParOf" srcId="{3BFBB998-E043-46F8-89C7-3CA6757BBB38}" destId="{0DD40E40-7D80-40A3-94B0-BAECFE792B29}" srcOrd="0" destOrd="0" presId="urn:microsoft.com/office/officeart/2005/8/layout/hierarchy3"/>
    <dgm:cxn modelId="{6F261D38-BD7B-446C-9C91-61D2E4EF4C8D}" type="presParOf" srcId="{3BFBB998-E043-46F8-89C7-3CA6757BBB38}" destId="{BDD8EE22-F836-4BDC-9B64-767D3462F18E}" srcOrd="1" destOrd="0" presId="urn:microsoft.com/office/officeart/2005/8/layout/hierarchy3"/>
    <dgm:cxn modelId="{58CBB1BC-6C23-4C50-941E-ED8D3EE5BE55}" type="presParOf" srcId="{1C7B3E60-E6A4-4259-97C8-5DF9E693144C}" destId="{A420F89E-FAE9-49D9-B4FB-CAA3988CCAC5}" srcOrd="1" destOrd="0" presId="urn:microsoft.com/office/officeart/2005/8/layout/hierarchy3"/>
    <dgm:cxn modelId="{A53644E1-A6AE-40EF-804B-F906197AB2E0}" type="presParOf" srcId="{A420F89E-FAE9-49D9-B4FB-CAA3988CCAC5}" destId="{909E8C59-DB93-4160-9412-E1D4840DAEEF}" srcOrd="0" destOrd="0" presId="urn:microsoft.com/office/officeart/2005/8/layout/hierarchy3"/>
    <dgm:cxn modelId="{7C3624E8-2491-400C-B5AB-3AAFC2287014}" type="presParOf" srcId="{909E8C59-DB93-4160-9412-E1D4840DAEEF}" destId="{801CF734-28A5-472F-8DDC-F60CE76D1978}" srcOrd="0" destOrd="0" presId="urn:microsoft.com/office/officeart/2005/8/layout/hierarchy3"/>
    <dgm:cxn modelId="{E7A37E79-4D3C-46CF-9AD5-EA783D97FB7F}" type="presParOf" srcId="{909E8C59-DB93-4160-9412-E1D4840DAEEF}" destId="{180D2962-0AC6-4AB6-B1C9-C88DD14D0F57}" srcOrd="1" destOrd="0" presId="urn:microsoft.com/office/officeart/2005/8/layout/hierarchy3"/>
    <dgm:cxn modelId="{01D8F722-5F98-464A-9D76-FB9E22C2388C}" type="presParOf" srcId="{A420F89E-FAE9-49D9-B4FB-CAA3988CCAC5}" destId="{62832FCE-FB27-4FF2-860E-86432562A828}" srcOrd="1" destOrd="0" presId="urn:microsoft.com/office/officeart/2005/8/layout/hierarchy3"/>
    <dgm:cxn modelId="{8CB31609-3546-4ED9-890B-0143250DFBD3}" type="presParOf" srcId="{62832FCE-FB27-4FF2-860E-86432562A828}" destId="{ACFB1C19-1F4B-4B5D-9D61-FACB3D71ACA9}" srcOrd="0" destOrd="0" presId="urn:microsoft.com/office/officeart/2005/8/layout/hierarchy3"/>
    <dgm:cxn modelId="{91400058-5D50-4668-8D23-AEC4E3364E4E}" type="presParOf" srcId="{62832FCE-FB27-4FF2-860E-86432562A828}" destId="{32E00587-8B4C-49A1-8CEE-BC92A9EE48D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27DDEC-052F-4AB7-A98F-13E546CD766E}" type="doc">
      <dgm:prSet loTypeId="urn:microsoft.com/office/officeart/2018/2/layout/IconVerticalSolidList" loCatId="icon" qsTypeId="urn:microsoft.com/office/officeart/2005/8/quickstyle/simple1#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E2CEDCA-30F0-42B5-9936-E39097F8DFA3}">
      <dgm:prSet/>
      <dgm:spPr/>
      <dgm:t>
        <a:bodyPr/>
        <a:lstStyle/>
        <a:p>
          <a:r>
            <a:rPr lang="en-US"/>
            <a:t>Why?</a:t>
          </a:r>
        </a:p>
      </dgm:t>
    </dgm:pt>
    <dgm:pt modelId="{2BD1F3FF-0C05-4812-BDAF-0393C0FBE6E6}" type="parTrans" cxnId="{32617320-B3BA-4395-99E6-FDB327C59897}">
      <dgm:prSet/>
      <dgm:spPr/>
      <dgm:t>
        <a:bodyPr/>
        <a:lstStyle/>
        <a:p>
          <a:endParaRPr lang="en-US"/>
        </a:p>
      </dgm:t>
    </dgm:pt>
    <dgm:pt modelId="{1C61A608-C82E-4649-8655-6EBEC6E6E64A}" type="sibTrans" cxnId="{32617320-B3BA-4395-99E6-FDB327C59897}">
      <dgm:prSet/>
      <dgm:spPr/>
      <dgm:t>
        <a:bodyPr/>
        <a:lstStyle/>
        <a:p>
          <a:endParaRPr lang="en-US"/>
        </a:p>
      </dgm:t>
    </dgm:pt>
    <dgm:pt modelId="{8C55B834-5E11-4CF6-A8F9-FE670CFFCDB8}">
      <dgm:prSet/>
      <dgm:spPr/>
      <dgm:t>
        <a:bodyPr/>
        <a:lstStyle/>
        <a:p>
          <a:r>
            <a:rPr lang="en-US"/>
            <a:t>Continuous mathematics</a:t>
          </a:r>
        </a:p>
      </dgm:t>
    </dgm:pt>
    <dgm:pt modelId="{85C773C4-50D5-476F-8880-A3BA47C35B7D}" type="parTrans" cxnId="{D90CFF2C-3D73-46F5-9884-BC9FCF83527E}">
      <dgm:prSet/>
      <dgm:spPr/>
      <dgm:t>
        <a:bodyPr/>
        <a:lstStyle/>
        <a:p>
          <a:endParaRPr lang="en-US"/>
        </a:p>
      </dgm:t>
    </dgm:pt>
    <dgm:pt modelId="{80B7ED0B-971F-4CA2-8180-9EA856A2F0CD}" type="sibTrans" cxnId="{D90CFF2C-3D73-46F5-9884-BC9FCF83527E}">
      <dgm:prSet/>
      <dgm:spPr/>
      <dgm:t>
        <a:bodyPr/>
        <a:lstStyle/>
        <a:p>
          <a:endParaRPr lang="en-US"/>
        </a:p>
      </dgm:t>
    </dgm:pt>
    <dgm:pt modelId="{9BBC9DC8-DE60-42E0-A9DD-C644442BF54F}">
      <dgm:prSet/>
      <dgm:spPr/>
      <dgm:t>
        <a:bodyPr/>
        <a:lstStyle/>
        <a:p>
          <a:r>
            <a:rPr lang="en-US" dirty="0"/>
            <a:t>Good for signals, actuators, controls</a:t>
          </a:r>
        </a:p>
      </dgm:t>
    </dgm:pt>
    <dgm:pt modelId="{446B5EF8-5DBB-440F-BC3A-A3523D07AE0A}" type="parTrans" cxnId="{17E51CA3-B74E-47BE-B758-33EA4F30F061}">
      <dgm:prSet/>
      <dgm:spPr/>
      <dgm:t>
        <a:bodyPr/>
        <a:lstStyle/>
        <a:p>
          <a:endParaRPr lang="en-US"/>
        </a:p>
      </dgm:t>
    </dgm:pt>
    <dgm:pt modelId="{5780B860-A986-4D4A-901D-7A51EF8D54FB}" type="sibTrans" cxnId="{17E51CA3-B74E-47BE-B758-33EA4F30F061}">
      <dgm:prSet/>
      <dgm:spPr/>
      <dgm:t>
        <a:bodyPr/>
        <a:lstStyle/>
        <a:p>
          <a:endParaRPr lang="en-US"/>
        </a:p>
      </dgm:t>
    </dgm:pt>
    <dgm:pt modelId="{E2AC3C5A-CE66-4ADC-9265-6B0C9239CBF2}">
      <dgm:prSet/>
      <dgm:spPr/>
      <dgm:t>
        <a:bodyPr/>
        <a:lstStyle/>
        <a:p>
          <a:r>
            <a:rPr lang="en-US"/>
            <a:t>Differential equations, vectors, fields</a:t>
          </a:r>
        </a:p>
      </dgm:t>
    </dgm:pt>
    <dgm:pt modelId="{EDFA77FC-81D6-49DC-AB9A-63F02BCB7356}" type="parTrans" cxnId="{3B8D2AD5-82BE-4609-ACF3-8365E552C8CA}">
      <dgm:prSet/>
      <dgm:spPr/>
      <dgm:t>
        <a:bodyPr/>
        <a:lstStyle/>
        <a:p>
          <a:endParaRPr lang="en-US"/>
        </a:p>
      </dgm:t>
    </dgm:pt>
    <dgm:pt modelId="{08C819A9-763C-4A34-9718-4BB9B581F240}" type="sibTrans" cxnId="{3B8D2AD5-82BE-4609-ACF3-8365E552C8CA}">
      <dgm:prSet/>
      <dgm:spPr/>
      <dgm:t>
        <a:bodyPr/>
        <a:lstStyle/>
        <a:p>
          <a:endParaRPr lang="en-US"/>
        </a:p>
      </dgm:t>
    </dgm:pt>
    <dgm:pt modelId="{BE58A8D6-BB0A-4D2F-A0A0-2BFBF830B932}">
      <dgm:prSet/>
      <dgm:spPr/>
      <dgm:t>
        <a:bodyPr/>
        <a:lstStyle/>
        <a:p>
          <a:r>
            <a:rPr lang="en-US"/>
            <a:t>E.g., balancing a robot</a:t>
          </a:r>
        </a:p>
      </dgm:t>
    </dgm:pt>
    <dgm:pt modelId="{540ACAE4-F6D1-4D5A-BDA4-553EBFE79AE9}" type="parTrans" cxnId="{2F1B2EAD-7A6C-4512-85EF-879BACE163C7}">
      <dgm:prSet/>
      <dgm:spPr/>
      <dgm:t>
        <a:bodyPr/>
        <a:lstStyle/>
        <a:p>
          <a:endParaRPr lang="en-US"/>
        </a:p>
      </dgm:t>
    </dgm:pt>
    <dgm:pt modelId="{B610FC7B-2FE0-4F9A-9986-91A602E095E0}" type="sibTrans" cxnId="{2F1B2EAD-7A6C-4512-85EF-879BACE163C7}">
      <dgm:prSet/>
      <dgm:spPr/>
      <dgm:t>
        <a:bodyPr/>
        <a:lstStyle/>
        <a:p>
          <a:endParaRPr lang="en-US"/>
        </a:p>
      </dgm:t>
    </dgm:pt>
    <dgm:pt modelId="{D30BEA2C-51DE-43CF-80DF-F5724B8D538E}">
      <dgm:prSet/>
      <dgm:spPr/>
      <dgm:t>
        <a:bodyPr/>
        <a:lstStyle/>
        <a:p>
          <a:r>
            <a:rPr lang="en-US"/>
            <a:t>Discrete mathematics</a:t>
          </a:r>
        </a:p>
      </dgm:t>
    </dgm:pt>
    <dgm:pt modelId="{13D6AA5F-0091-4188-AD65-E17CA8CC105A}" type="parTrans" cxnId="{2A80772A-1029-4EA7-A752-174146C39D3C}">
      <dgm:prSet/>
      <dgm:spPr/>
      <dgm:t>
        <a:bodyPr/>
        <a:lstStyle/>
        <a:p>
          <a:endParaRPr lang="en-US"/>
        </a:p>
      </dgm:t>
    </dgm:pt>
    <dgm:pt modelId="{9A81B2AA-366B-4B1C-B8C5-68A3C562CFF6}" type="sibTrans" cxnId="{2A80772A-1029-4EA7-A752-174146C39D3C}">
      <dgm:prSet/>
      <dgm:spPr/>
      <dgm:t>
        <a:bodyPr/>
        <a:lstStyle/>
        <a:p>
          <a:endParaRPr lang="en-US"/>
        </a:p>
      </dgm:t>
    </dgm:pt>
    <dgm:pt modelId="{EE3200A8-566E-4224-88D1-BBBE082C0BD5}">
      <dgm:prSet/>
      <dgm:spPr/>
      <dgm:t>
        <a:bodyPr/>
        <a:lstStyle/>
        <a:p>
          <a:r>
            <a:rPr lang="en-US" dirty="0"/>
            <a:t>Higher level, useful for path-planning, prioritizing objectives</a:t>
          </a:r>
        </a:p>
      </dgm:t>
    </dgm:pt>
    <dgm:pt modelId="{682575E5-BF70-4B86-863A-FBAC4CD4425D}" type="parTrans" cxnId="{54E9007D-842F-4079-8EBB-39C83526D30F}">
      <dgm:prSet/>
      <dgm:spPr/>
      <dgm:t>
        <a:bodyPr/>
        <a:lstStyle/>
        <a:p>
          <a:endParaRPr lang="en-US"/>
        </a:p>
      </dgm:t>
    </dgm:pt>
    <dgm:pt modelId="{BAB544A3-2686-4A12-8478-3D9858BC6273}" type="sibTrans" cxnId="{54E9007D-842F-4079-8EBB-39C83526D30F}">
      <dgm:prSet/>
      <dgm:spPr/>
      <dgm:t>
        <a:bodyPr/>
        <a:lstStyle/>
        <a:p>
          <a:endParaRPr lang="en-US"/>
        </a:p>
      </dgm:t>
    </dgm:pt>
    <dgm:pt modelId="{DC521505-35BA-4522-A7E3-B03F4754C99C}">
      <dgm:prSet/>
      <dgm:spPr/>
      <dgm:t>
        <a:bodyPr/>
        <a:lstStyle/>
        <a:p>
          <a:r>
            <a:rPr lang="en-US"/>
            <a:t>Also, stochastic representations (probability and statistics)</a:t>
          </a:r>
        </a:p>
      </dgm:t>
    </dgm:pt>
    <dgm:pt modelId="{28D11B0B-DB26-4627-81FE-BEB5CBD44371}" type="parTrans" cxnId="{7092F966-32F6-4CBB-8A6D-997DA5F28B2C}">
      <dgm:prSet/>
      <dgm:spPr/>
      <dgm:t>
        <a:bodyPr/>
        <a:lstStyle/>
        <a:p>
          <a:endParaRPr lang="en-US"/>
        </a:p>
      </dgm:t>
    </dgm:pt>
    <dgm:pt modelId="{33A594E3-03C5-4A1C-834B-DA632725F9F5}" type="sibTrans" cxnId="{7092F966-32F6-4CBB-8A6D-997DA5F28B2C}">
      <dgm:prSet/>
      <dgm:spPr/>
      <dgm:t>
        <a:bodyPr/>
        <a:lstStyle/>
        <a:p>
          <a:endParaRPr lang="en-US"/>
        </a:p>
      </dgm:t>
    </dgm:pt>
    <dgm:pt modelId="{9EEBD279-E964-4A09-B642-65FE3B580D3D}">
      <dgm:prSet/>
      <dgm:spPr/>
      <dgm:t>
        <a:bodyPr/>
        <a:lstStyle/>
        <a:p>
          <a:r>
            <a:rPr lang="en-US" dirty="0"/>
            <a:t>Bayes law, inferencing, belief refinement, sampling</a:t>
          </a:r>
        </a:p>
      </dgm:t>
    </dgm:pt>
    <dgm:pt modelId="{86056CF6-041F-4234-BE27-C5478E68F84B}" type="parTrans" cxnId="{EED2F14E-CE59-49F5-BE52-76F7F217738C}">
      <dgm:prSet/>
      <dgm:spPr/>
      <dgm:t>
        <a:bodyPr/>
        <a:lstStyle/>
        <a:p>
          <a:endParaRPr lang="en-US"/>
        </a:p>
      </dgm:t>
    </dgm:pt>
    <dgm:pt modelId="{101E6329-28D3-472D-AA62-62E7E617638B}" type="sibTrans" cxnId="{EED2F14E-CE59-49F5-BE52-76F7F217738C}">
      <dgm:prSet/>
      <dgm:spPr/>
      <dgm:t>
        <a:bodyPr/>
        <a:lstStyle/>
        <a:p>
          <a:endParaRPr lang="en-US"/>
        </a:p>
      </dgm:t>
    </dgm:pt>
    <dgm:pt modelId="{36FAFC4C-7CCE-495E-A990-5F99C159BF22}" type="pres">
      <dgm:prSet presAssocID="{ED27DDEC-052F-4AB7-A98F-13E546CD766E}" presName="root" presStyleCnt="0">
        <dgm:presLayoutVars>
          <dgm:dir/>
          <dgm:resizeHandles val="exact"/>
        </dgm:presLayoutVars>
      </dgm:prSet>
      <dgm:spPr/>
    </dgm:pt>
    <dgm:pt modelId="{F8D08807-144F-47AB-A0ED-BCEE64DB4831}" type="pres">
      <dgm:prSet presAssocID="{DE2CEDCA-30F0-42B5-9936-E39097F8DFA3}" presName="compNode" presStyleCnt="0"/>
      <dgm:spPr/>
    </dgm:pt>
    <dgm:pt modelId="{5A7AFF85-F81B-41FE-9F38-1FAA7AEA3E0E}" type="pres">
      <dgm:prSet presAssocID="{DE2CEDCA-30F0-42B5-9936-E39097F8DFA3}" presName="bgRect" presStyleLbl="bgShp" presStyleIdx="0" presStyleCnt="4"/>
      <dgm:spPr/>
    </dgm:pt>
    <dgm:pt modelId="{B6DFB0F3-2F9A-47F9-8B47-811F76839C6E}" type="pres">
      <dgm:prSet presAssocID="{DE2CEDCA-30F0-42B5-9936-E39097F8DFA3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CA239BD6-DAA4-404A-B328-651D52F2D641}" type="pres">
      <dgm:prSet presAssocID="{DE2CEDCA-30F0-42B5-9936-E39097F8DFA3}" presName="spaceRect" presStyleCnt="0"/>
      <dgm:spPr/>
    </dgm:pt>
    <dgm:pt modelId="{565A8597-5613-4753-910F-B4A72DE37A06}" type="pres">
      <dgm:prSet presAssocID="{DE2CEDCA-30F0-42B5-9936-E39097F8DFA3}" presName="parTx" presStyleLbl="revTx" presStyleIdx="0" presStyleCnt="7">
        <dgm:presLayoutVars>
          <dgm:chMax val="0"/>
          <dgm:chPref val="0"/>
        </dgm:presLayoutVars>
      </dgm:prSet>
      <dgm:spPr/>
    </dgm:pt>
    <dgm:pt modelId="{F3EFC276-0D4E-4C50-A7EA-1EB388363D22}" type="pres">
      <dgm:prSet presAssocID="{1C61A608-C82E-4649-8655-6EBEC6E6E64A}" presName="sibTrans" presStyleCnt="0"/>
      <dgm:spPr/>
    </dgm:pt>
    <dgm:pt modelId="{8C46E143-6922-4455-861F-9CF0724B90BF}" type="pres">
      <dgm:prSet presAssocID="{8C55B834-5E11-4CF6-A8F9-FE670CFFCDB8}" presName="compNode" presStyleCnt="0"/>
      <dgm:spPr/>
    </dgm:pt>
    <dgm:pt modelId="{61284AF6-DBBF-4C22-A873-CE21C6669395}" type="pres">
      <dgm:prSet presAssocID="{8C55B834-5E11-4CF6-A8F9-FE670CFFCDB8}" presName="bgRect" presStyleLbl="bgShp" presStyleIdx="1" presStyleCnt="4"/>
      <dgm:spPr/>
    </dgm:pt>
    <dgm:pt modelId="{B683DFAE-0F28-4B7B-A60B-5AFFC0443238}" type="pres">
      <dgm:prSet presAssocID="{8C55B834-5E11-4CF6-A8F9-FE670CFFCDB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655F55F3-EA2F-4802-AF23-D99B5D8BCD7C}" type="pres">
      <dgm:prSet presAssocID="{8C55B834-5E11-4CF6-A8F9-FE670CFFCDB8}" presName="spaceRect" presStyleCnt="0"/>
      <dgm:spPr/>
    </dgm:pt>
    <dgm:pt modelId="{DE363D7F-4470-4A8D-BC23-02F8E462E009}" type="pres">
      <dgm:prSet presAssocID="{8C55B834-5E11-4CF6-A8F9-FE670CFFCDB8}" presName="parTx" presStyleLbl="revTx" presStyleIdx="1" presStyleCnt="7">
        <dgm:presLayoutVars>
          <dgm:chMax val="0"/>
          <dgm:chPref val="0"/>
        </dgm:presLayoutVars>
      </dgm:prSet>
      <dgm:spPr/>
    </dgm:pt>
    <dgm:pt modelId="{89E48B51-5D8A-46EE-B9B9-877C71C3C04E}" type="pres">
      <dgm:prSet presAssocID="{8C55B834-5E11-4CF6-A8F9-FE670CFFCDB8}" presName="desTx" presStyleLbl="revTx" presStyleIdx="2" presStyleCnt="7" custScaleX="119300">
        <dgm:presLayoutVars/>
      </dgm:prSet>
      <dgm:spPr/>
    </dgm:pt>
    <dgm:pt modelId="{09F3AFF5-7397-4DA4-948C-DEEA0B92A482}" type="pres">
      <dgm:prSet presAssocID="{80B7ED0B-971F-4CA2-8180-9EA856A2F0CD}" presName="sibTrans" presStyleCnt="0"/>
      <dgm:spPr/>
    </dgm:pt>
    <dgm:pt modelId="{D23A435B-3659-445E-92DB-4E827589C342}" type="pres">
      <dgm:prSet presAssocID="{D30BEA2C-51DE-43CF-80DF-F5724B8D538E}" presName="compNode" presStyleCnt="0"/>
      <dgm:spPr/>
    </dgm:pt>
    <dgm:pt modelId="{1ECA4605-5832-4459-8CD2-5F92FCA2F451}" type="pres">
      <dgm:prSet presAssocID="{D30BEA2C-51DE-43CF-80DF-F5724B8D538E}" presName="bgRect" presStyleLbl="bgShp" presStyleIdx="2" presStyleCnt="4"/>
      <dgm:spPr/>
    </dgm:pt>
    <dgm:pt modelId="{0853D386-81E6-42BA-995A-FBB1B75E2B7A}" type="pres">
      <dgm:prSet presAssocID="{D30BEA2C-51DE-43CF-80DF-F5724B8D538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thematics"/>
        </a:ext>
      </dgm:extLst>
    </dgm:pt>
    <dgm:pt modelId="{2C3A0ACD-2A72-40D3-9A52-34642030331C}" type="pres">
      <dgm:prSet presAssocID="{D30BEA2C-51DE-43CF-80DF-F5724B8D538E}" presName="spaceRect" presStyleCnt="0"/>
      <dgm:spPr/>
    </dgm:pt>
    <dgm:pt modelId="{D5ECEBB9-07D3-47ED-AB60-D0F1E2C0DF55}" type="pres">
      <dgm:prSet presAssocID="{D30BEA2C-51DE-43CF-80DF-F5724B8D538E}" presName="parTx" presStyleLbl="revTx" presStyleIdx="3" presStyleCnt="7">
        <dgm:presLayoutVars>
          <dgm:chMax val="0"/>
          <dgm:chPref val="0"/>
        </dgm:presLayoutVars>
      </dgm:prSet>
      <dgm:spPr/>
    </dgm:pt>
    <dgm:pt modelId="{557640E5-EC92-438B-9652-9A036220567A}" type="pres">
      <dgm:prSet presAssocID="{D30BEA2C-51DE-43CF-80DF-F5724B8D538E}" presName="desTx" presStyleLbl="revTx" presStyleIdx="4" presStyleCnt="7" custScaleX="114311">
        <dgm:presLayoutVars/>
      </dgm:prSet>
      <dgm:spPr/>
    </dgm:pt>
    <dgm:pt modelId="{E984DCAA-D27D-4641-9185-515709D6FCBB}" type="pres">
      <dgm:prSet presAssocID="{9A81B2AA-366B-4B1C-B8C5-68A3C562CFF6}" presName="sibTrans" presStyleCnt="0"/>
      <dgm:spPr/>
    </dgm:pt>
    <dgm:pt modelId="{F4964416-C525-46F6-9302-B6FF6E03CC7B}" type="pres">
      <dgm:prSet presAssocID="{DC521505-35BA-4522-A7E3-B03F4754C99C}" presName="compNode" presStyleCnt="0"/>
      <dgm:spPr/>
    </dgm:pt>
    <dgm:pt modelId="{C9C7409E-E3AB-431F-9B3D-DA7D3C9F7E11}" type="pres">
      <dgm:prSet presAssocID="{DC521505-35BA-4522-A7E3-B03F4754C99C}" presName="bgRect" presStyleLbl="bgShp" presStyleIdx="3" presStyleCnt="4"/>
      <dgm:spPr/>
    </dgm:pt>
    <dgm:pt modelId="{0A45E04C-503B-4F42-BA69-082749F05EAF}" type="pres">
      <dgm:prSet presAssocID="{DC521505-35BA-4522-A7E3-B03F4754C99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7762F381-1BA9-49C4-A4CF-8828CB074FCC}" type="pres">
      <dgm:prSet presAssocID="{DC521505-35BA-4522-A7E3-B03F4754C99C}" presName="spaceRect" presStyleCnt="0"/>
      <dgm:spPr/>
    </dgm:pt>
    <dgm:pt modelId="{DBC57CB3-2080-4CF1-B644-93182B90BDAA}" type="pres">
      <dgm:prSet presAssocID="{DC521505-35BA-4522-A7E3-B03F4754C99C}" presName="parTx" presStyleLbl="revTx" presStyleIdx="5" presStyleCnt="7">
        <dgm:presLayoutVars>
          <dgm:chMax val="0"/>
          <dgm:chPref val="0"/>
        </dgm:presLayoutVars>
      </dgm:prSet>
      <dgm:spPr/>
    </dgm:pt>
    <dgm:pt modelId="{38D719B9-2E5B-4111-9E6B-C20423C594A7}" type="pres">
      <dgm:prSet presAssocID="{DC521505-35BA-4522-A7E3-B03F4754C99C}" presName="desTx" presStyleLbl="revTx" presStyleIdx="6" presStyleCnt="7">
        <dgm:presLayoutVars/>
      </dgm:prSet>
      <dgm:spPr/>
    </dgm:pt>
  </dgm:ptLst>
  <dgm:cxnLst>
    <dgm:cxn modelId="{8216D10A-9E7C-4DCE-A41C-B910A5FD38CA}" type="presOf" srcId="{8C55B834-5E11-4CF6-A8F9-FE670CFFCDB8}" destId="{DE363D7F-4470-4A8D-BC23-02F8E462E009}" srcOrd="0" destOrd="0" presId="urn:microsoft.com/office/officeart/2018/2/layout/IconVerticalSolidList"/>
    <dgm:cxn modelId="{32617320-B3BA-4395-99E6-FDB327C59897}" srcId="{ED27DDEC-052F-4AB7-A98F-13E546CD766E}" destId="{DE2CEDCA-30F0-42B5-9936-E39097F8DFA3}" srcOrd="0" destOrd="0" parTransId="{2BD1F3FF-0C05-4812-BDAF-0393C0FBE6E6}" sibTransId="{1C61A608-C82E-4649-8655-6EBEC6E6E64A}"/>
    <dgm:cxn modelId="{1F732525-B8C4-4FEB-8D5D-3C573F555B02}" type="presOf" srcId="{D30BEA2C-51DE-43CF-80DF-F5724B8D538E}" destId="{D5ECEBB9-07D3-47ED-AB60-D0F1E2C0DF55}" srcOrd="0" destOrd="0" presId="urn:microsoft.com/office/officeart/2018/2/layout/IconVerticalSolidList"/>
    <dgm:cxn modelId="{2A80772A-1029-4EA7-A752-174146C39D3C}" srcId="{ED27DDEC-052F-4AB7-A98F-13E546CD766E}" destId="{D30BEA2C-51DE-43CF-80DF-F5724B8D538E}" srcOrd="2" destOrd="0" parTransId="{13D6AA5F-0091-4188-AD65-E17CA8CC105A}" sibTransId="{9A81B2AA-366B-4B1C-B8C5-68A3C562CFF6}"/>
    <dgm:cxn modelId="{D90CFF2C-3D73-46F5-9884-BC9FCF83527E}" srcId="{ED27DDEC-052F-4AB7-A98F-13E546CD766E}" destId="{8C55B834-5E11-4CF6-A8F9-FE670CFFCDB8}" srcOrd="1" destOrd="0" parTransId="{85C773C4-50D5-476F-8880-A3BA47C35B7D}" sibTransId="{80B7ED0B-971F-4CA2-8180-9EA856A2F0CD}"/>
    <dgm:cxn modelId="{7092F966-32F6-4CBB-8A6D-997DA5F28B2C}" srcId="{ED27DDEC-052F-4AB7-A98F-13E546CD766E}" destId="{DC521505-35BA-4522-A7E3-B03F4754C99C}" srcOrd="3" destOrd="0" parTransId="{28D11B0B-DB26-4627-81FE-BEB5CBD44371}" sibTransId="{33A594E3-03C5-4A1C-834B-DA632725F9F5}"/>
    <dgm:cxn modelId="{E7AD5D49-DCFF-4909-AE9E-953B679B6E45}" type="presOf" srcId="{BE58A8D6-BB0A-4D2F-A0A0-2BFBF830B932}" destId="{89E48B51-5D8A-46EE-B9B9-877C71C3C04E}" srcOrd="0" destOrd="2" presId="urn:microsoft.com/office/officeart/2018/2/layout/IconVerticalSolidList"/>
    <dgm:cxn modelId="{5C7B3F4B-1618-4E4E-A70A-8D890F9D2215}" type="presOf" srcId="{E2AC3C5A-CE66-4ADC-9265-6B0C9239CBF2}" destId="{89E48B51-5D8A-46EE-B9B9-877C71C3C04E}" srcOrd="0" destOrd="1" presId="urn:microsoft.com/office/officeart/2018/2/layout/IconVerticalSolidList"/>
    <dgm:cxn modelId="{EED2F14E-CE59-49F5-BE52-76F7F217738C}" srcId="{DC521505-35BA-4522-A7E3-B03F4754C99C}" destId="{9EEBD279-E964-4A09-B642-65FE3B580D3D}" srcOrd="0" destOrd="0" parTransId="{86056CF6-041F-4234-BE27-C5478E68F84B}" sibTransId="{101E6329-28D3-472D-AA62-62E7E617638B}"/>
    <dgm:cxn modelId="{54E9007D-842F-4079-8EBB-39C83526D30F}" srcId="{D30BEA2C-51DE-43CF-80DF-F5724B8D538E}" destId="{EE3200A8-566E-4224-88D1-BBBE082C0BD5}" srcOrd="0" destOrd="0" parTransId="{682575E5-BF70-4B86-863A-FBAC4CD4425D}" sibTransId="{BAB544A3-2686-4A12-8478-3D9858BC6273}"/>
    <dgm:cxn modelId="{5D61F18C-0D5E-4177-B6B5-C5FD77252568}" type="presOf" srcId="{9BBC9DC8-DE60-42E0-A9DD-C644442BF54F}" destId="{89E48B51-5D8A-46EE-B9B9-877C71C3C04E}" srcOrd="0" destOrd="0" presId="urn:microsoft.com/office/officeart/2018/2/layout/IconVerticalSolidList"/>
    <dgm:cxn modelId="{01BEEC8F-9555-48DC-A19F-D49F546F907A}" type="presOf" srcId="{EE3200A8-566E-4224-88D1-BBBE082C0BD5}" destId="{557640E5-EC92-438B-9652-9A036220567A}" srcOrd="0" destOrd="0" presId="urn:microsoft.com/office/officeart/2018/2/layout/IconVerticalSolidList"/>
    <dgm:cxn modelId="{6EC23DA0-10CC-45F5-9674-52459CFAE922}" type="presOf" srcId="{DC521505-35BA-4522-A7E3-B03F4754C99C}" destId="{DBC57CB3-2080-4CF1-B644-93182B90BDAA}" srcOrd="0" destOrd="0" presId="urn:microsoft.com/office/officeart/2018/2/layout/IconVerticalSolidList"/>
    <dgm:cxn modelId="{17E51CA3-B74E-47BE-B758-33EA4F30F061}" srcId="{8C55B834-5E11-4CF6-A8F9-FE670CFFCDB8}" destId="{9BBC9DC8-DE60-42E0-A9DD-C644442BF54F}" srcOrd="0" destOrd="0" parTransId="{446B5EF8-5DBB-440F-BC3A-A3523D07AE0A}" sibTransId="{5780B860-A986-4D4A-901D-7A51EF8D54FB}"/>
    <dgm:cxn modelId="{2F1B2EAD-7A6C-4512-85EF-879BACE163C7}" srcId="{8C55B834-5E11-4CF6-A8F9-FE670CFFCDB8}" destId="{BE58A8D6-BB0A-4D2F-A0A0-2BFBF830B932}" srcOrd="2" destOrd="0" parTransId="{540ACAE4-F6D1-4D5A-BDA4-553EBFE79AE9}" sibTransId="{B610FC7B-2FE0-4F9A-9986-91A602E095E0}"/>
    <dgm:cxn modelId="{C0A07FC8-F448-456E-9641-64CDEC2F7320}" type="presOf" srcId="{ED27DDEC-052F-4AB7-A98F-13E546CD766E}" destId="{36FAFC4C-7CCE-495E-A990-5F99C159BF22}" srcOrd="0" destOrd="0" presId="urn:microsoft.com/office/officeart/2018/2/layout/IconVerticalSolidList"/>
    <dgm:cxn modelId="{3B8D2AD5-82BE-4609-ACF3-8365E552C8CA}" srcId="{8C55B834-5E11-4CF6-A8F9-FE670CFFCDB8}" destId="{E2AC3C5A-CE66-4ADC-9265-6B0C9239CBF2}" srcOrd="1" destOrd="0" parTransId="{EDFA77FC-81D6-49DC-AB9A-63F02BCB7356}" sibTransId="{08C819A9-763C-4A34-9718-4BB9B581F240}"/>
    <dgm:cxn modelId="{9845C2DA-9156-42AF-839A-7CFDD00B75C1}" type="presOf" srcId="{9EEBD279-E964-4A09-B642-65FE3B580D3D}" destId="{38D719B9-2E5B-4111-9E6B-C20423C594A7}" srcOrd="0" destOrd="0" presId="urn:microsoft.com/office/officeart/2018/2/layout/IconVerticalSolidList"/>
    <dgm:cxn modelId="{26CCE6F1-D91C-45FB-AD60-26D218A379A1}" type="presOf" srcId="{DE2CEDCA-30F0-42B5-9936-E39097F8DFA3}" destId="{565A8597-5613-4753-910F-B4A72DE37A06}" srcOrd="0" destOrd="0" presId="urn:microsoft.com/office/officeart/2018/2/layout/IconVerticalSolidList"/>
    <dgm:cxn modelId="{28BC5D84-BAAF-453F-B146-9136426C1855}" type="presParOf" srcId="{36FAFC4C-7CCE-495E-A990-5F99C159BF22}" destId="{F8D08807-144F-47AB-A0ED-BCEE64DB4831}" srcOrd="0" destOrd="0" presId="urn:microsoft.com/office/officeart/2018/2/layout/IconVerticalSolidList"/>
    <dgm:cxn modelId="{148994E9-6389-4BC7-830B-2D20582348D4}" type="presParOf" srcId="{F8D08807-144F-47AB-A0ED-BCEE64DB4831}" destId="{5A7AFF85-F81B-41FE-9F38-1FAA7AEA3E0E}" srcOrd="0" destOrd="0" presId="urn:microsoft.com/office/officeart/2018/2/layout/IconVerticalSolidList"/>
    <dgm:cxn modelId="{E6871FCB-8C91-430B-96E0-692A023D8104}" type="presParOf" srcId="{F8D08807-144F-47AB-A0ED-BCEE64DB4831}" destId="{B6DFB0F3-2F9A-47F9-8B47-811F76839C6E}" srcOrd="1" destOrd="0" presId="urn:microsoft.com/office/officeart/2018/2/layout/IconVerticalSolidList"/>
    <dgm:cxn modelId="{A046D885-C648-4D38-B79D-FCFFC040CF2E}" type="presParOf" srcId="{F8D08807-144F-47AB-A0ED-BCEE64DB4831}" destId="{CA239BD6-DAA4-404A-B328-651D52F2D641}" srcOrd="2" destOrd="0" presId="urn:microsoft.com/office/officeart/2018/2/layout/IconVerticalSolidList"/>
    <dgm:cxn modelId="{54FCB372-1600-483D-B6FD-20E9F176D796}" type="presParOf" srcId="{F8D08807-144F-47AB-A0ED-BCEE64DB4831}" destId="{565A8597-5613-4753-910F-B4A72DE37A06}" srcOrd="3" destOrd="0" presId="urn:microsoft.com/office/officeart/2018/2/layout/IconVerticalSolidList"/>
    <dgm:cxn modelId="{CE8DDFA6-66B0-444D-B53A-A3DEB9907893}" type="presParOf" srcId="{36FAFC4C-7CCE-495E-A990-5F99C159BF22}" destId="{F3EFC276-0D4E-4C50-A7EA-1EB388363D22}" srcOrd="1" destOrd="0" presId="urn:microsoft.com/office/officeart/2018/2/layout/IconVerticalSolidList"/>
    <dgm:cxn modelId="{C504F942-7EC3-4F9F-8EA9-5A133F4475FA}" type="presParOf" srcId="{36FAFC4C-7CCE-495E-A990-5F99C159BF22}" destId="{8C46E143-6922-4455-861F-9CF0724B90BF}" srcOrd="2" destOrd="0" presId="urn:microsoft.com/office/officeart/2018/2/layout/IconVerticalSolidList"/>
    <dgm:cxn modelId="{0B972828-B585-4E00-AD33-2AB33398F6D3}" type="presParOf" srcId="{8C46E143-6922-4455-861F-9CF0724B90BF}" destId="{61284AF6-DBBF-4C22-A873-CE21C6669395}" srcOrd="0" destOrd="0" presId="urn:microsoft.com/office/officeart/2018/2/layout/IconVerticalSolidList"/>
    <dgm:cxn modelId="{BE065685-B4D4-451D-A7F0-7F20463D972D}" type="presParOf" srcId="{8C46E143-6922-4455-861F-9CF0724B90BF}" destId="{B683DFAE-0F28-4B7B-A60B-5AFFC0443238}" srcOrd="1" destOrd="0" presId="urn:microsoft.com/office/officeart/2018/2/layout/IconVerticalSolidList"/>
    <dgm:cxn modelId="{20925238-2D89-479D-9778-5D9DB7A9A48E}" type="presParOf" srcId="{8C46E143-6922-4455-861F-9CF0724B90BF}" destId="{655F55F3-EA2F-4802-AF23-D99B5D8BCD7C}" srcOrd="2" destOrd="0" presId="urn:microsoft.com/office/officeart/2018/2/layout/IconVerticalSolidList"/>
    <dgm:cxn modelId="{2F31141E-853F-42D6-9052-C50B14A8D613}" type="presParOf" srcId="{8C46E143-6922-4455-861F-9CF0724B90BF}" destId="{DE363D7F-4470-4A8D-BC23-02F8E462E009}" srcOrd="3" destOrd="0" presId="urn:microsoft.com/office/officeart/2018/2/layout/IconVerticalSolidList"/>
    <dgm:cxn modelId="{F561D061-30A0-482B-9C39-E2E6CA1EA675}" type="presParOf" srcId="{8C46E143-6922-4455-861F-9CF0724B90BF}" destId="{89E48B51-5D8A-46EE-B9B9-877C71C3C04E}" srcOrd="4" destOrd="0" presId="urn:microsoft.com/office/officeart/2018/2/layout/IconVerticalSolidList"/>
    <dgm:cxn modelId="{275C24E1-181F-46FE-BA44-83B96D3915B7}" type="presParOf" srcId="{36FAFC4C-7CCE-495E-A990-5F99C159BF22}" destId="{09F3AFF5-7397-4DA4-948C-DEEA0B92A482}" srcOrd="3" destOrd="0" presId="urn:microsoft.com/office/officeart/2018/2/layout/IconVerticalSolidList"/>
    <dgm:cxn modelId="{B47DAAF0-BBEA-45CD-8219-069989BB650D}" type="presParOf" srcId="{36FAFC4C-7CCE-495E-A990-5F99C159BF22}" destId="{D23A435B-3659-445E-92DB-4E827589C342}" srcOrd="4" destOrd="0" presId="urn:microsoft.com/office/officeart/2018/2/layout/IconVerticalSolidList"/>
    <dgm:cxn modelId="{2F26817B-370F-421D-97D7-BBAE2E4993D6}" type="presParOf" srcId="{D23A435B-3659-445E-92DB-4E827589C342}" destId="{1ECA4605-5832-4459-8CD2-5F92FCA2F451}" srcOrd="0" destOrd="0" presId="urn:microsoft.com/office/officeart/2018/2/layout/IconVerticalSolidList"/>
    <dgm:cxn modelId="{E997B794-1C41-4F0D-A24B-155891FF793E}" type="presParOf" srcId="{D23A435B-3659-445E-92DB-4E827589C342}" destId="{0853D386-81E6-42BA-995A-FBB1B75E2B7A}" srcOrd="1" destOrd="0" presId="urn:microsoft.com/office/officeart/2018/2/layout/IconVerticalSolidList"/>
    <dgm:cxn modelId="{98BE2F66-7929-4E33-B521-5F042B42E0BD}" type="presParOf" srcId="{D23A435B-3659-445E-92DB-4E827589C342}" destId="{2C3A0ACD-2A72-40D3-9A52-34642030331C}" srcOrd="2" destOrd="0" presId="urn:microsoft.com/office/officeart/2018/2/layout/IconVerticalSolidList"/>
    <dgm:cxn modelId="{9C5B4C03-7A81-4885-8D66-17718AF498D1}" type="presParOf" srcId="{D23A435B-3659-445E-92DB-4E827589C342}" destId="{D5ECEBB9-07D3-47ED-AB60-D0F1E2C0DF55}" srcOrd="3" destOrd="0" presId="urn:microsoft.com/office/officeart/2018/2/layout/IconVerticalSolidList"/>
    <dgm:cxn modelId="{0D2E6F7A-364E-4B67-BF6A-AEE75962BC93}" type="presParOf" srcId="{D23A435B-3659-445E-92DB-4E827589C342}" destId="{557640E5-EC92-438B-9652-9A036220567A}" srcOrd="4" destOrd="0" presId="urn:microsoft.com/office/officeart/2018/2/layout/IconVerticalSolidList"/>
    <dgm:cxn modelId="{92A25777-AAC2-4175-B0C4-B5ABFBA3C8F4}" type="presParOf" srcId="{36FAFC4C-7CCE-495E-A990-5F99C159BF22}" destId="{E984DCAA-D27D-4641-9185-515709D6FCBB}" srcOrd="5" destOrd="0" presId="urn:microsoft.com/office/officeart/2018/2/layout/IconVerticalSolidList"/>
    <dgm:cxn modelId="{39808740-171E-49AE-AB73-CFCACA0200D3}" type="presParOf" srcId="{36FAFC4C-7CCE-495E-A990-5F99C159BF22}" destId="{F4964416-C525-46F6-9302-B6FF6E03CC7B}" srcOrd="6" destOrd="0" presId="urn:microsoft.com/office/officeart/2018/2/layout/IconVerticalSolidList"/>
    <dgm:cxn modelId="{6B756A48-4317-475B-8605-5B929B9AF40B}" type="presParOf" srcId="{F4964416-C525-46F6-9302-B6FF6E03CC7B}" destId="{C9C7409E-E3AB-431F-9B3D-DA7D3C9F7E11}" srcOrd="0" destOrd="0" presId="urn:microsoft.com/office/officeart/2018/2/layout/IconVerticalSolidList"/>
    <dgm:cxn modelId="{332B09D0-0FC1-4A3E-AA9F-3F27344B7F4F}" type="presParOf" srcId="{F4964416-C525-46F6-9302-B6FF6E03CC7B}" destId="{0A45E04C-503B-4F42-BA69-082749F05EAF}" srcOrd="1" destOrd="0" presId="urn:microsoft.com/office/officeart/2018/2/layout/IconVerticalSolidList"/>
    <dgm:cxn modelId="{5A93CEBB-252D-4ED5-816B-726BBBC5BCEF}" type="presParOf" srcId="{F4964416-C525-46F6-9302-B6FF6E03CC7B}" destId="{7762F381-1BA9-49C4-A4CF-8828CB074FCC}" srcOrd="2" destOrd="0" presId="urn:microsoft.com/office/officeart/2018/2/layout/IconVerticalSolidList"/>
    <dgm:cxn modelId="{01C9519E-DFF5-452E-B1EF-326CD8457C5C}" type="presParOf" srcId="{F4964416-C525-46F6-9302-B6FF6E03CC7B}" destId="{DBC57CB3-2080-4CF1-B644-93182B90BDAA}" srcOrd="3" destOrd="0" presId="urn:microsoft.com/office/officeart/2018/2/layout/IconVerticalSolidList"/>
    <dgm:cxn modelId="{B7DEF365-1751-4F10-BF43-CBA823EAE1C0}" type="presParOf" srcId="{F4964416-C525-46F6-9302-B6FF6E03CC7B}" destId="{38D719B9-2E5B-4111-9E6B-C20423C594A7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FB8236-A602-459E-B938-9B18EC1C400D}" type="doc">
      <dgm:prSet loTypeId="urn:microsoft.com/office/officeart/2005/8/layout/cycle8" loCatId="cycle" qsTypeId="urn:microsoft.com/office/officeart/2005/8/quickstyle/simple5#1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5C2CCAA2-3702-4EF4-89A1-6E037802D5F1}">
      <dgm:prSet/>
      <dgm:spPr/>
      <dgm:t>
        <a:bodyPr/>
        <a:lstStyle/>
        <a:p>
          <a:r>
            <a:rPr lang="en-US"/>
            <a:t>Mechanical Design: DoF vs. complexity</a:t>
          </a:r>
        </a:p>
      </dgm:t>
    </dgm:pt>
    <dgm:pt modelId="{7E1649AA-CECD-4189-AFB7-3DF9B3FC5DD6}" type="parTrans" cxnId="{0B2A6D81-693C-418F-95A8-76C505507A2B}">
      <dgm:prSet/>
      <dgm:spPr/>
      <dgm:t>
        <a:bodyPr/>
        <a:lstStyle/>
        <a:p>
          <a:endParaRPr lang="en-US"/>
        </a:p>
      </dgm:t>
    </dgm:pt>
    <dgm:pt modelId="{2FF6F2FD-6981-43CD-9D20-7612CCCF80AA}" type="sibTrans" cxnId="{0B2A6D81-693C-418F-95A8-76C505507A2B}">
      <dgm:prSet/>
      <dgm:spPr/>
      <dgm:t>
        <a:bodyPr/>
        <a:lstStyle/>
        <a:p>
          <a:endParaRPr lang="en-US"/>
        </a:p>
      </dgm:t>
    </dgm:pt>
    <dgm:pt modelId="{BE3E4371-B317-46A4-A1D6-794D8937C92E}">
      <dgm:prSet/>
      <dgm:spPr/>
      <dgm:t>
        <a:bodyPr/>
        <a:lstStyle/>
        <a:p>
          <a:r>
            <a:rPr lang="en-US"/>
            <a:t>Sensor Selection: cost vs. accuracy</a:t>
          </a:r>
        </a:p>
      </dgm:t>
    </dgm:pt>
    <dgm:pt modelId="{B618EE83-F405-4476-9F81-154814C36487}" type="parTrans" cxnId="{6C481B0F-722F-47AF-A64B-9B058B628F68}">
      <dgm:prSet/>
      <dgm:spPr/>
      <dgm:t>
        <a:bodyPr/>
        <a:lstStyle/>
        <a:p>
          <a:endParaRPr lang="en-US"/>
        </a:p>
      </dgm:t>
    </dgm:pt>
    <dgm:pt modelId="{33153E13-9239-4401-A170-115C582CCA7F}" type="sibTrans" cxnId="{6C481B0F-722F-47AF-A64B-9B058B628F68}">
      <dgm:prSet/>
      <dgm:spPr/>
      <dgm:t>
        <a:bodyPr/>
        <a:lstStyle/>
        <a:p>
          <a:endParaRPr lang="en-US"/>
        </a:p>
      </dgm:t>
    </dgm:pt>
    <dgm:pt modelId="{021D7764-27AD-4FFC-97EF-6418DCB2B37A}">
      <dgm:prSet/>
      <dgm:spPr/>
      <dgm:t>
        <a:bodyPr/>
        <a:lstStyle/>
        <a:p>
          <a:r>
            <a:rPr lang="en-US"/>
            <a:t>Actuation &amp; Control: torque, speed, motor type</a:t>
          </a:r>
        </a:p>
      </dgm:t>
    </dgm:pt>
    <dgm:pt modelId="{055C95B6-BCBF-44B6-B246-CD05AF6ABAD4}" type="parTrans" cxnId="{04A58443-6B01-45D9-9DC7-C4AABFA3E87D}">
      <dgm:prSet/>
      <dgm:spPr/>
      <dgm:t>
        <a:bodyPr/>
        <a:lstStyle/>
        <a:p>
          <a:endParaRPr lang="en-US"/>
        </a:p>
      </dgm:t>
    </dgm:pt>
    <dgm:pt modelId="{39669BAD-BFDF-44E4-98A0-AC4CCBF1CE30}" type="sibTrans" cxnId="{04A58443-6B01-45D9-9DC7-C4AABFA3E87D}">
      <dgm:prSet/>
      <dgm:spPr/>
      <dgm:t>
        <a:bodyPr/>
        <a:lstStyle/>
        <a:p>
          <a:endParaRPr lang="en-US"/>
        </a:p>
      </dgm:t>
    </dgm:pt>
    <dgm:pt modelId="{08490063-75DE-4FB5-9BE1-288C652C5A91}">
      <dgm:prSet/>
      <dgm:spPr/>
      <dgm:t>
        <a:bodyPr/>
        <a:lstStyle/>
        <a:p>
          <a:r>
            <a:rPr lang="en-US"/>
            <a:t>Computation &amp; AI: onboard vs. cloud, latency</a:t>
          </a:r>
        </a:p>
      </dgm:t>
    </dgm:pt>
    <dgm:pt modelId="{3E22D0E3-007D-48EA-A6FC-45F89FE1EC00}" type="parTrans" cxnId="{47B9E318-D295-4E74-B4F4-69C4CD5F6E26}">
      <dgm:prSet/>
      <dgm:spPr/>
      <dgm:t>
        <a:bodyPr/>
        <a:lstStyle/>
        <a:p>
          <a:endParaRPr lang="en-US"/>
        </a:p>
      </dgm:t>
    </dgm:pt>
    <dgm:pt modelId="{2F494B4E-60B8-4804-A433-D46A68BD6F8A}" type="sibTrans" cxnId="{47B9E318-D295-4E74-B4F4-69C4CD5F6E26}">
      <dgm:prSet/>
      <dgm:spPr/>
      <dgm:t>
        <a:bodyPr/>
        <a:lstStyle/>
        <a:p>
          <a:endParaRPr lang="en-US"/>
        </a:p>
      </dgm:t>
    </dgm:pt>
    <dgm:pt modelId="{B63B3246-D2BB-4477-A3FE-75F9D04D5021}">
      <dgm:prSet/>
      <dgm:spPr/>
      <dgm:t>
        <a:bodyPr/>
        <a:lstStyle/>
        <a:p>
          <a:r>
            <a:rPr lang="en-US"/>
            <a:t>Energy Constraints: battery life vs. performance</a:t>
          </a:r>
        </a:p>
      </dgm:t>
    </dgm:pt>
    <dgm:pt modelId="{32F7F592-9469-4BD8-B913-50F473C4F8CF}" type="parTrans" cxnId="{B271EE70-1C8B-42D2-A665-2E603C4B8512}">
      <dgm:prSet/>
      <dgm:spPr/>
      <dgm:t>
        <a:bodyPr/>
        <a:lstStyle/>
        <a:p>
          <a:endParaRPr lang="en-US"/>
        </a:p>
      </dgm:t>
    </dgm:pt>
    <dgm:pt modelId="{FD3A47D2-2875-4C55-8203-AEE2F3B303B1}" type="sibTrans" cxnId="{B271EE70-1C8B-42D2-A665-2E603C4B8512}">
      <dgm:prSet/>
      <dgm:spPr/>
      <dgm:t>
        <a:bodyPr/>
        <a:lstStyle/>
        <a:p>
          <a:endParaRPr lang="en-US"/>
        </a:p>
      </dgm:t>
    </dgm:pt>
    <dgm:pt modelId="{F944E4F4-0070-47D3-A380-AA270F4BF355}" type="pres">
      <dgm:prSet presAssocID="{15FB8236-A602-459E-B938-9B18EC1C400D}" presName="compositeShape" presStyleCnt="0">
        <dgm:presLayoutVars>
          <dgm:chMax val="7"/>
          <dgm:dir/>
          <dgm:resizeHandles val="exact"/>
        </dgm:presLayoutVars>
      </dgm:prSet>
      <dgm:spPr/>
    </dgm:pt>
    <dgm:pt modelId="{1051023B-B539-4FB5-8B97-BBABC27EF4CD}" type="pres">
      <dgm:prSet presAssocID="{15FB8236-A602-459E-B938-9B18EC1C400D}" presName="wedge1" presStyleLbl="node1" presStyleIdx="0" presStyleCnt="5"/>
      <dgm:spPr/>
    </dgm:pt>
    <dgm:pt modelId="{5D933B5F-0C61-4EE1-9348-4C7E0E0D74A4}" type="pres">
      <dgm:prSet presAssocID="{15FB8236-A602-459E-B938-9B18EC1C400D}" presName="dummy1a" presStyleCnt="0"/>
      <dgm:spPr/>
    </dgm:pt>
    <dgm:pt modelId="{48CD0CE8-A26D-47D4-9474-7E9206A67B99}" type="pres">
      <dgm:prSet presAssocID="{15FB8236-A602-459E-B938-9B18EC1C400D}" presName="dummy1b" presStyleCnt="0"/>
      <dgm:spPr/>
    </dgm:pt>
    <dgm:pt modelId="{78ECC377-B709-44AE-B1DB-7C8C11C9DE02}" type="pres">
      <dgm:prSet presAssocID="{15FB8236-A602-459E-B938-9B18EC1C400D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113F006-161A-4571-A545-FF3D41C4236A}" type="pres">
      <dgm:prSet presAssocID="{15FB8236-A602-459E-B938-9B18EC1C400D}" presName="wedge2" presStyleLbl="node1" presStyleIdx="1" presStyleCnt="5"/>
      <dgm:spPr/>
    </dgm:pt>
    <dgm:pt modelId="{35D58161-12D5-4184-900B-F717D3DC1004}" type="pres">
      <dgm:prSet presAssocID="{15FB8236-A602-459E-B938-9B18EC1C400D}" presName="dummy2a" presStyleCnt="0"/>
      <dgm:spPr/>
    </dgm:pt>
    <dgm:pt modelId="{A746CDED-1450-498B-B7DE-2A1AB28E97C7}" type="pres">
      <dgm:prSet presAssocID="{15FB8236-A602-459E-B938-9B18EC1C400D}" presName="dummy2b" presStyleCnt="0"/>
      <dgm:spPr/>
    </dgm:pt>
    <dgm:pt modelId="{21F30785-3CED-4D56-86B5-971F1E07598E}" type="pres">
      <dgm:prSet presAssocID="{15FB8236-A602-459E-B938-9B18EC1C400D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B71740E-2855-4DAE-8DBD-0C259C35C9AC}" type="pres">
      <dgm:prSet presAssocID="{15FB8236-A602-459E-B938-9B18EC1C400D}" presName="wedge3" presStyleLbl="node1" presStyleIdx="2" presStyleCnt="5"/>
      <dgm:spPr/>
    </dgm:pt>
    <dgm:pt modelId="{0FE2CDEA-62BF-46C0-BAC3-C849D88BFE23}" type="pres">
      <dgm:prSet presAssocID="{15FB8236-A602-459E-B938-9B18EC1C400D}" presName="dummy3a" presStyleCnt="0"/>
      <dgm:spPr/>
    </dgm:pt>
    <dgm:pt modelId="{41B667ED-9F2E-4731-93A4-4C3D868487A9}" type="pres">
      <dgm:prSet presAssocID="{15FB8236-A602-459E-B938-9B18EC1C400D}" presName="dummy3b" presStyleCnt="0"/>
      <dgm:spPr/>
    </dgm:pt>
    <dgm:pt modelId="{CCB56B2C-96EC-46B8-9C86-51548DA84C0E}" type="pres">
      <dgm:prSet presAssocID="{15FB8236-A602-459E-B938-9B18EC1C400D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4114E5BB-F8D8-4E99-816E-33803C55059B}" type="pres">
      <dgm:prSet presAssocID="{15FB8236-A602-459E-B938-9B18EC1C400D}" presName="wedge4" presStyleLbl="node1" presStyleIdx="3" presStyleCnt="5"/>
      <dgm:spPr/>
    </dgm:pt>
    <dgm:pt modelId="{C1923EF6-377D-4C38-B3DC-A72DE4A0D8CC}" type="pres">
      <dgm:prSet presAssocID="{15FB8236-A602-459E-B938-9B18EC1C400D}" presName="dummy4a" presStyleCnt="0"/>
      <dgm:spPr/>
    </dgm:pt>
    <dgm:pt modelId="{6DE6E547-D1E6-4665-B372-E4EECCB7CDF2}" type="pres">
      <dgm:prSet presAssocID="{15FB8236-A602-459E-B938-9B18EC1C400D}" presName="dummy4b" presStyleCnt="0"/>
      <dgm:spPr/>
    </dgm:pt>
    <dgm:pt modelId="{3A04FD20-F3AB-40B1-B3D4-BED430D11157}" type="pres">
      <dgm:prSet presAssocID="{15FB8236-A602-459E-B938-9B18EC1C400D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8D3DD227-6B74-4496-BF20-B6275071EBD1}" type="pres">
      <dgm:prSet presAssocID="{15FB8236-A602-459E-B938-9B18EC1C400D}" presName="wedge5" presStyleLbl="node1" presStyleIdx="4" presStyleCnt="5"/>
      <dgm:spPr/>
    </dgm:pt>
    <dgm:pt modelId="{9A174017-8109-4A8D-BB5C-02C41D709DF0}" type="pres">
      <dgm:prSet presAssocID="{15FB8236-A602-459E-B938-9B18EC1C400D}" presName="dummy5a" presStyleCnt="0"/>
      <dgm:spPr/>
    </dgm:pt>
    <dgm:pt modelId="{78172D45-EDC9-4E4D-9CD9-4C81C32E9701}" type="pres">
      <dgm:prSet presAssocID="{15FB8236-A602-459E-B938-9B18EC1C400D}" presName="dummy5b" presStyleCnt="0"/>
      <dgm:spPr/>
    </dgm:pt>
    <dgm:pt modelId="{6AE7D82E-953F-46EC-A787-A237AFC12A03}" type="pres">
      <dgm:prSet presAssocID="{15FB8236-A602-459E-B938-9B18EC1C400D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4EA54C78-8343-46AF-AC08-149B88E3C239}" type="pres">
      <dgm:prSet presAssocID="{2FF6F2FD-6981-43CD-9D20-7612CCCF80AA}" presName="arrowWedge1" presStyleLbl="fgSibTrans2D1" presStyleIdx="0" presStyleCnt="5"/>
      <dgm:spPr/>
    </dgm:pt>
    <dgm:pt modelId="{7BB7E01A-15FD-4C6F-BFC6-25CD1C521EE5}" type="pres">
      <dgm:prSet presAssocID="{33153E13-9239-4401-A170-115C582CCA7F}" presName="arrowWedge2" presStyleLbl="fgSibTrans2D1" presStyleIdx="1" presStyleCnt="5"/>
      <dgm:spPr/>
    </dgm:pt>
    <dgm:pt modelId="{3A9FB29B-49EE-4329-A697-930CD1D22871}" type="pres">
      <dgm:prSet presAssocID="{39669BAD-BFDF-44E4-98A0-AC4CCBF1CE30}" presName="arrowWedge3" presStyleLbl="fgSibTrans2D1" presStyleIdx="2" presStyleCnt="5"/>
      <dgm:spPr/>
    </dgm:pt>
    <dgm:pt modelId="{58FA8326-2297-4528-94EC-23181B957248}" type="pres">
      <dgm:prSet presAssocID="{2F494B4E-60B8-4804-A433-D46A68BD6F8A}" presName="arrowWedge4" presStyleLbl="fgSibTrans2D1" presStyleIdx="3" presStyleCnt="5"/>
      <dgm:spPr/>
    </dgm:pt>
    <dgm:pt modelId="{ED132A2D-7F99-41A7-B25E-3AA75A8A2E2F}" type="pres">
      <dgm:prSet presAssocID="{FD3A47D2-2875-4C55-8203-AEE2F3B303B1}" presName="arrowWedge5" presStyleLbl="fgSibTrans2D1" presStyleIdx="4" presStyleCnt="5"/>
      <dgm:spPr/>
    </dgm:pt>
  </dgm:ptLst>
  <dgm:cxnLst>
    <dgm:cxn modelId="{21B8D805-2AD0-40FC-9AB4-380AD36211A5}" type="presOf" srcId="{B63B3246-D2BB-4477-A3FE-75F9D04D5021}" destId="{8D3DD227-6B74-4496-BF20-B6275071EBD1}" srcOrd="0" destOrd="0" presId="urn:microsoft.com/office/officeart/2005/8/layout/cycle8"/>
    <dgm:cxn modelId="{6C481B0F-722F-47AF-A64B-9B058B628F68}" srcId="{15FB8236-A602-459E-B938-9B18EC1C400D}" destId="{BE3E4371-B317-46A4-A1D6-794D8937C92E}" srcOrd="1" destOrd="0" parTransId="{B618EE83-F405-4476-9F81-154814C36487}" sibTransId="{33153E13-9239-4401-A170-115C582CCA7F}"/>
    <dgm:cxn modelId="{C53E0D13-B16D-4168-9ECE-4C225C9D7DC6}" type="presOf" srcId="{15FB8236-A602-459E-B938-9B18EC1C400D}" destId="{F944E4F4-0070-47D3-A380-AA270F4BF355}" srcOrd="0" destOrd="0" presId="urn:microsoft.com/office/officeart/2005/8/layout/cycle8"/>
    <dgm:cxn modelId="{47B9E318-D295-4E74-B4F4-69C4CD5F6E26}" srcId="{15FB8236-A602-459E-B938-9B18EC1C400D}" destId="{08490063-75DE-4FB5-9BE1-288C652C5A91}" srcOrd="3" destOrd="0" parTransId="{3E22D0E3-007D-48EA-A6FC-45F89FE1EC00}" sibTransId="{2F494B4E-60B8-4804-A433-D46A68BD6F8A}"/>
    <dgm:cxn modelId="{04A58443-6B01-45D9-9DC7-C4AABFA3E87D}" srcId="{15FB8236-A602-459E-B938-9B18EC1C400D}" destId="{021D7764-27AD-4FFC-97EF-6418DCB2B37A}" srcOrd="2" destOrd="0" parTransId="{055C95B6-BCBF-44B6-B246-CD05AF6ABAD4}" sibTransId="{39669BAD-BFDF-44E4-98A0-AC4CCBF1CE30}"/>
    <dgm:cxn modelId="{EA61D345-AB75-452D-A2C0-83FCC3BD5D04}" type="presOf" srcId="{08490063-75DE-4FB5-9BE1-288C652C5A91}" destId="{3A04FD20-F3AB-40B1-B3D4-BED430D11157}" srcOrd="1" destOrd="0" presId="urn:microsoft.com/office/officeart/2005/8/layout/cycle8"/>
    <dgm:cxn modelId="{88098248-7B2F-4211-A74D-DFCE541C5F75}" type="presOf" srcId="{5C2CCAA2-3702-4EF4-89A1-6E037802D5F1}" destId="{1051023B-B539-4FB5-8B97-BBABC27EF4CD}" srcOrd="0" destOrd="0" presId="urn:microsoft.com/office/officeart/2005/8/layout/cycle8"/>
    <dgm:cxn modelId="{BAA2B46C-85A3-4DE1-A1AF-8DE5C95A2F93}" type="presOf" srcId="{08490063-75DE-4FB5-9BE1-288C652C5A91}" destId="{4114E5BB-F8D8-4E99-816E-33803C55059B}" srcOrd="0" destOrd="0" presId="urn:microsoft.com/office/officeart/2005/8/layout/cycle8"/>
    <dgm:cxn modelId="{B271EE70-1C8B-42D2-A665-2E603C4B8512}" srcId="{15FB8236-A602-459E-B938-9B18EC1C400D}" destId="{B63B3246-D2BB-4477-A3FE-75F9D04D5021}" srcOrd="4" destOrd="0" parTransId="{32F7F592-9469-4BD8-B913-50F473C4F8CF}" sibTransId="{FD3A47D2-2875-4C55-8203-AEE2F3B303B1}"/>
    <dgm:cxn modelId="{46AF6C81-0CB7-4E77-956A-0ABC20C6F936}" type="presOf" srcId="{BE3E4371-B317-46A4-A1D6-794D8937C92E}" destId="{0113F006-161A-4571-A545-FF3D41C4236A}" srcOrd="0" destOrd="0" presId="urn:microsoft.com/office/officeart/2005/8/layout/cycle8"/>
    <dgm:cxn modelId="{0B2A6D81-693C-418F-95A8-76C505507A2B}" srcId="{15FB8236-A602-459E-B938-9B18EC1C400D}" destId="{5C2CCAA2-3702-4EF4-89A1-6E037802D5F1}" srcOrd="0" destOrd="0" parTransId="{7E1649AA-CECD-4189-AFB7-3DF9B3FC5DD6}" sibTransId="{2FF6F2FD-6981-43CD-9D20-7612CCCF80AA}"/>
    <dgm:cxn modelId="{CFF0CA8D-A318-49BE-A7E4-9995D69536D0}" type="presOf" srcId="{B63B3246-D2BB-4477-A3FE-75F9D04D5021}" destId="{6AE7D82E-953F-46EC-A787-A237AFC12A03}" srcOrd="1" destOrd="0" presId="urn:microsoft.com/office/officeart/2005/8/layout/cycle8"/>
    <dgm:cxn modelId="{7388D8A1-805F-4B5D-9B55-1D7D0A2A7B35}" type="presOf" srcId="{5C2CCAA2-3702-4EF4-89A1-6E037802D5F1}" destId="{78ECC377-B709-44AE-B1DB-7C8C11C9DE02}" srcOrd="1" destOrd="0" presId="urn:microsoft.com/office/officeart/2005/8/layout/cycle8"/>
    <dgm:cxn modelId="{092921B3-FDEC-4036-8C00-7823A597C248}" type="presOf" srcId="{021D7764-27AD-4FFC-97EF-6418DCB2B37A}" destId="{FB71740E-2855-4DAE-8DBD-0C259C35C9AC}" srcOrd="0" destOrd="0" presId="urn:microsoft.com/office/officeart/2005/8/layout/cycle8"/>
    <dgm:cxn modelId="{38BAE0C2-F769-44F9-8B1D-A0B75A97EBE7}" type="presOf" srcId="{BE3E4371-B317-46A4-A1D6-794D8937C92E}" destId="{21F30785-3CED-4D56-86B5-971F1E07598E}" srcOrd="1" destOrd="0" presId="urn:microsoft.com/office/officeart/2005/8/layout/cycle8"/>
    <dgm:cxn modelId="{A5C4F9EE-0B1C-4AC1-8786-9375CC786372}" type="presOf" srcId="{021D7764-27AD-4FFC-97EF-6418DCB2B37A}" destId="{CCB56B2C-96EC-46B8-9C86-51548DA84C0E}" srcOrd="1" destOrd="0" presId="urn:microsoft.com/office/officeart/2005/8/layout/cycle8"/>
    <dgm:cxn modelId="{80E6FCD5-FA42-43B6-900C-FC44ED0A2D71}" type="presParOf" srcId="{F944E4F4-0070-47D3-A380-AA270F4BF355}" destId="{1051023B-B539-4FB5-8B97-BBABC27EF4CD}" srcOrd="0" destOrd="0" presId="urn:microsoft.com/office/officeart/2005/8/layout/cycle8"/>
    <dgm:cxn modelId="{C3267305-DB11-42D8-A9A5-ECE81652B4E3}" type="presParOf" srcId="{F944E4F4-0070-47D3-A380-AA270F4BF355}" destId="{5D933B5F-0C61-4EE1-9348-4C7E0E0D74A4}" srcOrd="1" destOrd="0" presId="urn:microsoft.com/office/officeart/2005/8/layout/cycle8"/>
    <dgm:cxn modelId="{59B2D8F4-B9F8-42F1-80FD-ACAC0EC605DA}" type="presParOf" srcId="{F944E4F4-0070-47D3-A380-AA270F4BF355}" destId="{48CD0CE8-A26D-47D4-9474-7E9206A67B99}" srcOrd="2" destOrd="0" presId="urn:microsoft.com/office/officeart/2005/8/layout/cycle8"/>
    <dgm:cxn modelId="{6960B595-2464-4425-B20B-CD04FD93F7D0}" type="presParOf" srcId="{F944E4F4-0070-47D3-A380-AA270F4BF355}" destId="{78ECC377-B709-44AE-B1DB-7C8C11C9DE02}" srcOrd="3" destOrd="0" presId="urn:microsoft.com/office/officeart/2005/8/layout/cycle8"/>
    <dgm:cxn modelId="{B05AFDD2-6289-48DE-9D28-352CE53439C5}" type="presParOf" srcId="{F944E4F4-0070-47D3-A380-AA270F4BF355}" destId="{0113F006-161A-4571-A545-FF3D41C4236A}" srcOrd="4" destOrd="0" presId="urn:microsoft.com/office/officeart/2005/8/layout/cycle8"/>
    <dgm:cxn modelId="{6C1C7C7C-8C25-42AC-AD96-504C781B0169}" type="presParOf" srcId="{F944E4F4-0070-47D3-A380-AA270F4BF355}" destId="{35D58161-12D5-4184-900B-F717D3DC1004}" srcOrd="5" destOrd="0" presId="urn:microsoft.com/office/officeart/2005/8/layout/cycle8"/>
    <dgm:cxn modelId="{D3DA9961-96C0-4E0B-A64F-3EAACEC5A110}" type="presParOf" srcId="{F944E4F4-0070-47D3-A380-AA270F4BF355}" destId="{A746CDED-1450-498B-B7DE-2A1AB28E97C7}" srcOrd="6" destOrd="0" presId="urn:microsoft.com/office/officeart/2005/8/layout/cycle8"/>
    <dgm:cxn modelId="{0E769239-02C3-40E7-AA9E-3F2B73A2D0E7}" type="presParOf" srcId="{F944E4F4-0070-47D3-A380-AA270F4BF355}" destId="{21F30785-3CED-4D56-86B5-971F1E07598E}" srcOrd="7" destOrd="0" presId="urn:microsoft.com/office/officeart/2005/8/layout/cycle8"/>
    <dgm:cxn modelId="{4A61D943-AAB0-4C48-B182-2C1640BE25A5}" type="presParOf" srcId="{F944E4F4-0070-47D3-A380-AA270F4BF355}" destId="{FB71740E-2855-4DAE-8DBD-0C259C35C9AC}" srcOrd="8" destOrd="0" presId="urn:microsoft.com/office/officeart/2005/8/layout/cycle8"/>
    <dgm:cxn modelId="{FFA54256-4011-4D23-94C9-1D865FA03DF2}" type="presParOf" srcId="{F944E4F4-0070-47D3-A380-AA270F4BF355}" destId="{0FE2CDEA-62BF-46C0-BAC3-C849D88BFE23}" srcOrd="9" destOrd="0" presId="urn:microsoft.com/office/officeart/2005/8/layout/cycle8"/>
    <dgm:cxn modelId="{42CFBCDD-06FC-4F22-BF33-957696A483B3}" type="presParOf" srcId="{F944E4F4-0070-47D3-A380-AA270F4BF355}" destId="{41B667ED-9F2E-4731-93A4-4C3D868487A9}" srcOrd="10" destOrd="0" presId="urn:microsoft.com/office/officeart/2005/8/layout/cycle8"/>
    <dgm:cxn modelId="{35823CE0-FB2F-4D39-B315-D7220D31C2DE}" type="presParOf" srcId="{F944E4F4-0070-47D3-A380-AA270F4BF355}" destId="{CCB56B2C-96EC-46B8-9C86-51548DA84C0E}" srcOrd="11" destOrd="0" presId="urn:microsoft.com/office/officeart/2005/8/layout/cycle8"/>
    <dgm:cxn modelId="{318A4CD6-57EE-40EA-80FA-EF120DC21E8A}" type="presParOf" srcId="{F944E4F4-0070-47D3-A380-AA270F4BF355}" destId="{4114E5BB-F8D8-4E99-816E-33803C55059B}" srcOrd="12" destOrd="0" presId="urn:microsoft.com/office/officeart/2005/8/layout/cycle8"/>
    <dgm:cxn modelId="{420C5B9A-DE21-419C-AE5A-1564F8A186F5}" type="presParOf" srcId="{F944E4F4-0070-47D3-A380-AA270F4BF355}" destId="{C1923EF6-377D-4C38-B3DC-A72DE4A0D8CC}" srcOrd="13" destOrd="0" presId="urn:microsoft.com/office/officeart/2005/8/layout/cycle8"/>
    <dgm:cxn modelId="{5EEB3910-7D55-43D2-813D-F6F3B0A77BD0}" type="presParOf" srcId="{F944E4F4-0070-47D3-A380-AA270F4BF355}" destId="{6DE6E547-D1E6-4665-B372-E4EECCB7CDF2}" srcOrd="14" destOrd="0" presId="urn:microsoft.com/office/officeart/2005/8/layout/cycle8"/>
    <dgm:cxn modelId="{C9B581A3-EFF3-49BC-8B1B-D4DA7377C0DF}" type="presParOf" srcId="{F944E4F4-0070-47D3-A380-AA270F4BF355}" destId="{3A04FD20-F3AB-40B1-B3D4-BED430D11157}" srcOrd="15" destOrd="0" presId="urn:microsoft.com/office/officeart/2005/8/layout/cycle8"/>
    <dgm:cxn modelId="{B1E0946F-2A34-4745-94BE-745E65821966}" type="presParOf" srcId="{F944E4F4-0070-47D3-A380-AA270F4BF355}" destId="{8D3DD227-6B74-4496-BF20-B6275071EBD1}" srcOrd="16" destOrd="0" presId="urn:microsoft.com/office/officeart/2005/8/layout/cycle8"/>
    <dgm:cxn modelId="{EDEF2BE4-AEB7-4F6E-9986-CC8765F3C467}" type="presParOf" srcId="{F944E4F4-0070-47D3-A380-AA270F4BF355}" destId="{9A174017-8109-4A8D-BB5C-02C41D709DF0}" srcOrd="17" destOrd="0" presId="urn:microsoft.com/office/officeart/2005/8/layout/cycle8"/>
    <dgm:cxn modelId="{5997D92D-6CD4-41CA-9AC3-B2B6D1E8B6F4}" type="presParOf" srcId="{F944E4F4-0070-47D3-A380-AA270F4BF355}" destId="{78172D45-EDC9-4E4D-9CD9-4C81C32E9701}" srcOrd="18" destOrd="0" presId="urn:microsoft.com/office/officeart/2005/8/layout/cycle8"/>
    <dgm:cxn modelId="{C1729843-93B9-498E-8DFD-C6CE736E9FA2}" type="presParOf" srcId="{F944E4F4-0070-47D3-A380-AA270F4BF355}" destId="{6AE7D82E-953F-46EC-A787-A237AFC12A03}" srcOrd="19" destOrd="0" presId="urn:microsoft.com/office/officeart/2005/8/layout/cycle8"/>
    <dgm:cxn modelId="{3C3C3917-1601-4AD9-9D9E-52BE1CA1F95A}" type="presParOf" srcId="{F944E4F4-0070-47D3-A380-AA270F4BF355}" destId="{4EA54C78-8343-46AF-AC08-149B88E3C239}" srcOrd="20" destOrd="0" presId="urn:microsoft.com/office/officeart/2005/8/layout/cycle8"/>
    <dgm:cxn modelId="{E3B95A8F-BFC9-49A6-9AEF-65F2DC6E0F30}" type="presParOf" srcId="{F944E4F4-0070-47D3-A380-AA270F4BF355}" destId="{7BB7E01A-15FD-4C6F-BFC6-25CD1C521EE5}" srcOrd="21" destOrd="0" presId="urn:microsoft.com/office/officeart/2005/8/layout/cycle8"/>
    <dgm:cxn modelId="{E190766D-1B14-415A-9F76-EC3B9C535F43}" type="presParOf" srcId="{F944E4F4-0070-47D3-A380-AA270F4BF355}" destId="{3A9FB29B-49EE-4329-A697-930CD1D22871}" srcOrd="22" destOrd="0" presId="urn:microsoft.com/office/officeart/2005/8/layout/cycle8"/>
    <dgm:cxn modelId="{69A49E83-256D-406F-A4B9-86CD1DE61EDD}" type="presParOf" srcId="{F944E4F4-0070-47D3-A380-AA270F4BF355}" destId="{58FA8326-2297-4528-94EC-23181B957248}" srcOrd="23" destOrd="0" presId="urn:microsoft.com/office/officeart/2005/8/layout/cycle8"/>
    <dgm:cxn modelId="{052B693D-BBDD-4C71-AADE-CBE0CF5D00E3}" type="presParOf" srcId="{F944E4F4-0070-47D3-A380-AA270F4BF355}" destId="{ED132A2D-7F99-41A7-B25E-3AA75A8A2E2F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8BF4C3-7708-41D0-8AC5-30D64C1FD0A5}" type="doc">
      <dgm:prSet loTypeId="urn:microsoft.com/office/officeart/2005/8/layout/vList2" loCatId="list" qsTypeId="urn:microsoft.com/office/officeart/2005/8/quickstyle/simple1#5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8D668CFE-7270-4337-9E3D-5D93B14DA8D3}">
      <dgm:prSet/>
      <dgm:spPr/>
      <dgm:t>
        <a:bodyPr/>
        <a:lstStyle/>
        <a:p>
          <a:r>
            <a:rPr lang="en-US"/>
            <a:t>System Integration: hardware + software + algorithms</a:t>
          </a:r>
        </a:p>
      </dgm:t>
    </dgm:pt>
    <dgm:pt modelId="{A235424E-AD1E-40C5-8A1A-7310683429BD}" type="parTrans" cxnId="{6090DD16-BA12-4366-8A5E-33936CC6741B}">
      <dgm:prSet/>
      <dgm:spPr/>
      <dgm:t>
        <a:bodyPr/>
        <a:lstStyle/>
        <a:p>
          <a:endParaRPr lang="en-US"/>
        </a:p>
      </dgm:t>
    </dgm:pt>
    <dgm:pt modelId="{D588CAC4-E2FA-4A34-8595-F818C2906774}" type="sibTrans" cxnId="{6090DD16-BA12-4366-8A5E-33936CC6741B}">
      <dgm:prSet/>
      <dgm:spPr/>
      <dgm:t>
        <a:bodyPr/>
        <a:lstStyle/>
        <a:p>
          <a:endParaRPr lang="en-US"/>
        </a:p>
      </dgm:t>
    </dgm:pt>
    <dgm:pt modelId="{4880C14C-349C-422A-8B58-AE78017CC322}">
      <dgm:prSet/>
      <dgm:spPr/>
      <dgm:t>
        <a:bodyPr/>
        <a:lstStyle/>
        <a:p>
          <a:r>
            <a:rPr lang="en-US"/>
            <a:t>Simulation Tools: </a:t>
          </a:r>
        </a:p>
      </dgm:t>
    </dgm:pt>
    <dgm:pt modelId="{D42066E0-45AE-49A9-9978-6D0490D73E62}" type="parTrans" cxnId="{4A03E348-2AF6-44D2-BF22-2E3A908CC3F8}">
      <dgm:prSet/>
      <dgm:spPr/>
      <dgm:t>
        <a:bodyPr/>
        <a:lstStyle/>
        <a:p>
          <a:endParaRPr lang="en-US"/>
        </a:p>
      </dgm:t>
    </dgm:pt>
    <dgm:pt modelId="{331FC3AA-C298-43BE-BD46-24B728132990}" type="sibTrans" cxnId="{4A03E348-2AF6-44D2-BF22-2E3A908CC3F8}">
      <dgm:prSet/>
      <dgm:spPr/>
      <dgm:t>
        <a:bodyPr/>
        <a:lstStyle/>
        <a:p>
          <a:endParaRPr lang="en-US"/>
        </a:p>
      </dgm:t>
    </dgm:pt>
    <dgm:pt modelId="{D22378C7-B8DF-409E-BDED-804AFC166811}">
      <dgm:prSet/>
      <dgm:spPr/>
      <dgm:t>
        <a:bodyPr/>
        <a:lstStyle/>
        <a:p>
          <a:r>
            <a:rPr lang="en-US" dirty="0" err="1"/>
            <a:t>Webots</a:t>
          </a:r>
          <a:r>
            <a:rPr lang="en-US" dirty="0"/>
            <a:t>: more education focused simulation tool</a:t>
          </a:r>
        </a:p>
      </dgm:t>
    </dgm:pt>
    <dgm:pt modelId="{6FCE1E3A-D5FF-4C6B-A015-E984EB3B7751}" type="parTrans" cxnId="{54570EEE-556D-44A1-9EF1-9ED5F6CD36BC}">
      <dgm:prSet/>
      <dgm:spPr/>
      <dgm:t>
        <a:bodyPr/>
        <a:lstStyle/>
        <a:p>
          <a:endParaRPr lang="en-US"/>
        </a:p>
      </dgm:t>
    </dgm:pt>
    <dgm:pt modelId="{1BC84539-F7E7-48AF-987D-CE93824522CA}" type="sibTrans" cxnId="{54570EEE-556D-44A1-9EF1-9ED5F6CD36BC}">
      <dgm:prSet/>
      <dgm:spPr/>
      <dgm:t>
        <a:bodyPr/>
        <a:lstStyle/>
        <a:p>
          <a:endParaRPr lang="en-US"/>
        </a:p>
      </dgm:t>
    </dgm:pt>
    <dgm:pt modelId="{BCF9E942-E285-4103-A030-F85400DC1E8B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1"/>
            </a:rPr>
            <a:t>https://cyberbotics.com/doc/guide/installing-webots</a:t>
          </a:r>
          <a:endParaRPr lang="en-US" dirty="0"/>
        </a:p>
      </dgm:t>
    </dgm:pt>
    <dgm:pt modelId="{A022B4BB-8AE8-47CD-BBF8-52DD0A76FF7C}" type="parTrans" cxnId="{FA72F4B8-AC00-4D9F-94C5-2D3C808925DC}">
      <dgm:prSet/>
      <dgm:spPr/>
      <dgm:t>
        <a:bodyPr/>
        <a:lstStyle/>
        <a:p>
          <a:endParaRPr lang="en-US"/>
        </a:p>
      </dgm:t>
    </dgm:pt>
    <dgm:pt modelId="{7D47B8C6-FF56-410D-B7B8-03D3823F59B9}" type="sibTrans" cxnId="{FA72F4B8-AC00-4D9F-94C5-2D3C808925DC}">
      <dgm:prSet/>
      <dgm:spPr/>
      <dgm:t>
        <a:bodyPr/>
        <a:lstStyle/>
        <a:p>
          <a:endParaRPr lang="en-US"/>
        </a:p>
      </dgm:t>
    </dgm:pt>
    <dgm:pt modelId="{6CB65D17-B61F-4B2A-B4E7-24CE4B0B0BB8}">
      <dgm:prSet/>
      <dgm:spPr/>
      <dgm:t>
        <a:bodyPr/>
        <a:lstStyle/>
        <a:p>
          <a:r>
            <a:rPr lang="en-US" dirty="0"/>
            <a:t>Unreal and Unity engine simulators starting to integrate robotics</a:t>
          </a:r>
        </a:p>
      </dgm:t>
    </dgm:pt>
    <dgm:pt modelId="{935C41CF-CA2B-401A-ABB7-AEAB14513511}" type="parTrans" cxnId="{3B848114-5EFE-42F5-8707-4DBD965CB473}">
      <dgm:prSet/>
      <dgm:spPr/>
      <dgm:t>
        <a:bodyPr/>
        <a:lstStyle/>
        <a:p>
          <a:endParaRPr lang="en-US"/>
        </a:p>
      </dgm:t>
    </dgm:pt>
    <dgm:pt modelId="{5E3237BC-513A-4D75-97C4-00104875D2AA}" type="sibTrans" cxnId="{3B848114-5EFE-42F5-8707-4DBD965CB473}">
      <dgm:prSet/>
      <dgm:spPr/>
      <dgm:t>
        <a:bodyPr/>
        <a:lstStyle/>
        <a:p>
          <a:endParaRPr lang="en-US"/>
        </a:p>
      </dgm:t>
    </dgm:pt>
    <dgm:pt modelId="{624F897B-56D3-419B-A88C-FBBBA33BCD83}">
      <dgm:prSet/>
      <dgm:spPr/>
      <dgm:t>
        <a:bodyPr/>
        <a:lstStyle/>
        <a:p>
          <a:r>
            <a:rPr lang="en-US"/>
            <a:t>Iterative Prototyping: test, refine, repeat</a:t>
          </a:r>
        </a:p>
      </dgm:t>
    </dgm:pt>
    <dgm:pt modelId="{F9B9729B-C914-44EA-AAA0-79DD5A31ACD4}" type="parTrans" cxnId="{4A005E85-3871-4030-82A3-059C260E884E}">
      <dgm:prSet/>
      <dgm:spPr/>
      <dgm:t>
        <a:bodyPr/>
        <a:lstStyle/>
        <a:p>
          <a:endParaRPr lang="en-US"/>
        </a:p>
      </dgm:t>
    </dgm:pt>
    <dgm:pt modelId="{5963F46B-74BD-478A-AD66-DA4C1C4819E7}" type="sibTrans" cxnId="{4A005E85-3871-4030-82A3-059C260E884E}">
      <dgm:prSet/>
      <dgm:spPr/>
      <dgm:t>
        <a:bodyPr/>
        <a:lstStyle/>
        <a:p>
          <a:endParaRPr lang="en-US"/>
        </a:p>
      </dgm:t>
    </dgm:pt>
    <dgm:pt modelId="{931FF21C-7C23-4244-9E33-5A486B4FB01E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2"/>
            </a:rPr>
            <a:t>https://www.unrealengine.com/en-US</a:t>
          </a:r>
          <a:endParaRPr lang="en-US" dirty="0"/>
        </a:p>
      </dgm:t>
    </dgm:pt>
    <dgm:pt modelId="{4F21E3BF-2A31-4F29-A67A-29FA0E6646B5}" type="parTrans" cxnId="{DCF38EC5-3C3D-4F87-BEDB-96E07106068D}">
      <dgm:prSet/>
      <dgm:spPr/>
      <dgm:t>
        <a:bodyPr/>
        <a:lstStyle/>
        <a:p>
          <a:endParaRPr lang="en-US"/>
        </a:p>
      </dgm:t>
    </dgm:pt>
    <dgm:pt modelId="{3352235E-9E1C-471D-90E2-72CD7A529670}" type="sibTrans" cxnId="{DCF38EC5-3C3D-4F87-BEDB-96E07106068D}">
      <dgm:prSet/>
      <dgm:spPr/>
      <dgm:t>
        <a:bodyPr/>
        <a:lstStyle/>
        <a:p>
          <a:endParaRPr lang="en-US"/>
        </a:p>
      </dgm:t>
    </dgm:pt>
    <dgm:pt modelId="{68340670-9DEF-4038-8747-ACF4EEB2DCB4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3"/>
            </a:rPr>
            <a:t>https://unity.com/</a:t>
          </a:r>
          <a:r>
            <a:rPr lang="en-US" dirty="0"/>
            <a:t> </a:t>
          </a:r>
        </a:p>
      </dgm:t>
    </dgm:pt>
    <dgm:pt modelId="{972B7077-5B3E-43C2-AB8C-04AC348B810B}" type="parTrans" cxnId="{6C238590-3491-448A-B96A-4B474D39BDD7}">
      <dgm:prSet/>
      <dgm:spPr/>
      <dgm:t>
        <a:bodyPr/>
        <a:lstStyle/>
        <a:p>
          <a:endParaRPr lang="en-US"/>
        </a:p>
      </dgm:t>
    </dgm:pt>
    <dgm:pt modelId="{98B9933F-537B-4D0B-A037-6DCEBAD0BE4A}" type="sibTrans" cxnId="{6C238590-3491-448A-B96A-4B474D39BDD7}">
      <dgm:prSet/>
      <dgm:spPr/>
      <dgm:t>
        <a:bodyPr/>
        <a:lstStyle/>
        <a:p>
          <a:endParaRPr lang="en-US"/>
        </a:p>
      </dgm:t>
    </dgm:pt>
    <dgm:pt modelId="{7752EE56-F67C-4C80-B00E-2517749C484D}">
      <dgm:prSet/>
      <dgm:spPr/>
      <dgm:t>
        <a:bodyPr/>
        <a:lstStyle/>
        <a:p>
          <a:r>
            <a:rPr lang="en-US" dirty="0"/>
            <a:t>More for gaming, but simulation can be used with </a:t>
          </a:r>
          <a:r>
            <a:rPr lang="en-US" dirty="0" err="1"/>
            <a:t>ArduPilot</a:t>
          </a:r>
          <a:endParaRPr lang="en-US" dirty="0"/>
        </a:p>
      </dgm:t>
    </dgm:pt>
    <dgm:pt modelId="{5B352DD2-7FBE-4571-B7F0-B0EFC66E9728}" type="parTrans" cxnId="{3609CC27-3852-4E8E-B953-BCE05F925476}">
      <dgm:prSet/>
      <dgm:spPr/>
      <dgm:t>
        <a:bodyPr/>
        <a:lstStyle/>
        <a:p>
          <a:endParaRPr lang="en-US"/>
        </a:p>
      </dgm:t>
    </dgm:pt>
    <dgm:pt modelId="{379CDE0F-4535-452D-A697-ABF5A8AD4606}" type="sibTrans" cxnId="{3609CC27-3852-4E8E-B953-BCE05F925476}">
      <dgm:prSet/>
      <dgm:spPr/>
      <dgm:t>
        <a:bodyPr/>
        <a:lstStyle/>
        <a:p>
          <a:endParaRPr lang="en-US"/>
        </a:p>
      </dgm:t>
    </dgm:pt>
    <dgm:pt modelId="{BF240DCE-4DFA-4E70-BB32-FCE6614209A3}" type="pres">
      <dgm:prSet presAssocID="{B38BF4C3-7708-41D0-8AC5-30D64C1FD0A5}" presName="linear" presStyleCnt="0">
        <dgm:presLayoutVars>
          <dgm:animLvl val="lvl"/>
          <dgm:resizeHandles val="exact"/>
        </dgm:presLayoutVars>
      </dgm:prSet>
      <dgm:spPr/>
    </dgm:pt>
    <dgm:pt modelId="{134FC679-A411-48B6-BCEE-AB1C849F1F35}" type="pres">
      <dgm:prSet presAssocID="{8D668CFE-7270-4337-9E3D-5D93B14DA8D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086F72D-BC51-428C-869E-E7F50CB356A4}" type="pres">
      <dgm:prSet presAssocID="{D588CAC4-E2FA-4A34-8595-F818C2906774}" presName="spacer" presStyleCnt="0"/>
      <dgm:spPr/>
    </dgm:pt>
    <dgm:pt modelId="{AD7942E5-8535-4DE2-8195-9FC9076D60AB}" type="pres">
      <dgm:prSet presAssocID="{4880C14C-349C-422A-8B58-AE78017CC32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DFFF0BF-F460-4E72-916B-F7FF90053F3A}" type="pres">
      <dgm:prSet presAssocID="{4880C14C-349C-422A-8B58-AE78017CC322}" presName="childText" presStyleLbl="revTx" presStyleIdx="0" presStyleCnt="1">
        <dgm:presLayoutVars>
          <dgm:bulletEnabled val="1"/>
        </dgm:presLayoutVars>
      </dgm:prSet>
      <dgm:spPr/>
    </dgm:pt>
    <dgm:pt modelId="{303FB919-22A1-4027-BF11-38EAE80A91B1}" type="pres">
      <dgm:prSet presAssocID="{624F897B-56D3-419B-A88C-FBBBA33BCD8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504290D-9CD3-49ED-9345-9E5D113674A7}" type="presOf" srcId="{B38BF4C3-7708-41D0-8AC5-30D64C1FD0A5}" destId="{BF240DCE-4DFA-4E70-BB32-FCE6614209A3}" srcOrd="0" destOrd="0" presId="urn:microsoft.com/office/officeart/2005/8/layout/vList2"/>
    <dgm:cxn modelId="{34CE3B0F-AD0A-4BE7-AA11-56EAB05C1C66}" type="presOf" srcId="{7752EE56-F67C-4C80-B00E-2517749C484D}" destId="{0DFFF0BF-F460-4E72-916B-F7FF90053F3A}" srcOrd="0" destOrd="5" presId="urn:microsoft.com/office/officeart/2005/8/layout/vList2"/>
    <dgm:cxn modelId="{3B848114-5EFE-42F5-8707-4DBD965CB473}" srcId="{4880C14C-349C-422A-8B58-AE78017CC322}" destId="{6CB65D17-B61F-4B2A-B4E7-24CE4B0B0BB8}" srcOrd="1" destOrd="0" parTransId="{935C41CF-CA2B-401A-ABB7-AEAB14513511}" sibTransId="{5E3237BC-513A-4D75-97C4-00104875D2AA}"/>
    <dgm:cxn modelId="{6090DD16-BA12-4366-8A5E-33936CC6741B}" srcId="{B38BF4C3-7708-41D0-8AC5-30D64C1FD0A5}" destId="{8D668CFE-7270-4337-9E3D-5D93B14DA8D3}" srcOrd="0" destOrd="0" parTransId="{A235424E-AD1E-40C5-8A1A-7310683429BD}" sibTransId="{D588CAC4-E2FA-4A34-8595-F818C2906774}"/>
    <dgm:cxn modelId="{FD18CD24-BDB2-40AF-B90E-F827EAC2547E}" type="presOf" srcId="{BCF9E942-E285-4103-A030-F85400DC1E8B}" destId="{0DFFF0BF-F460-4E72-916B-F7FF90053F3A}" srcOrd="0" destOrd="1" presId="urn:microsoft.com/office/officeart/2005/8/layout/vList2"/>
    <dgm:cxn modelId="{3609CC27-3852-4E8E-B953-BCE05F925476}" srcId="{6CB65D17-B61F-4B2A-B4E7-24CE4B0B0BB8}" destId="{7752EE56-F67C-4C80-B00E-2517749C484D}" srcOrd="2" destOrd="0" parTransId="{5B352DD2-7FBE-4571-B7F0-B0EFC66E9728}" sibTransId="{379CDE0F-4535-452D-A697-ABF5A8AD4606}"/>
    <dgm:cxn modelId="{421C9466-2F05-4029-8582-E34208987B72}" type="presOf" srcId="{4880C14C-349C-422A-8B58-AE78017CC322}" destId="{AD7942E5-8535-4DE2-8195-9FC9076D60AB}" srcOrd="0" destOrd="0" presId="urn:microsoft.com/office/officeart/2005/8/layout/vList2"/>
    <dgm:cxn modelId="{4A03E348-2AF6-44D2-BF22-2E3A908CC3F8}" srcId="{B38BF4C3-7708-41D0-8AC5-30D64C1FD0A5}" destId="{4880C14C-349C-422A-8B58-AE78017CC322}" srcOrd="1" destOrd="0" parTransId="{D42066E0-45AE-49A9-9978-6D0490D73E62}" sibTransId="{331FC3AA-C298-43BE-BD46-24B728132990}"/>
    <dgm:cxn modelId="{8F716980-1445-41FF-845F-71A724A76F6A}" type="presOf" srcId="{D22378C7-B8DF-409E-BDED-804AFC166811}" destId="{0DFFF0BF-F460-4E72-916B-F7FF90053F3A}" srcOrd="0" destOrd="0" presId="urn:microsoft.com/office/officeart/2005/8/layout/vList2"/>
    <dgm:cxn modelId="{4A005E85-3871-4030-82A3-059C260E884E}" srcId="{B38BF4C3-7708-41D0-8AC5-30D64C1FD0A5}" destId="{624F897B-56D3-419B-A88C-FBBBA33BCD83}" srcOrd="2" destOrd="0" parTransId="{F9B9729B-C914-44EA-AAA0-79DD5A31ACD4}" sibTransId="{5963F46B-74BD-478A-AD66-DA4C1C4819E7}"/>
    <dgm:cxn modelId="{2E9D6386-08D1-4257-8200-C5AC1454A367}" type="presOf" srcId="{68340670-9DEF-4038-8747-ACF4EEB2DCB4}" destId="{0DFFF0BF-F460-4E72-916B-F7FF90053F3A}" srcOrd="0" destOrd="4" presId="urn:microsoft.com/office/officeart/2005/8/layout/vList2"/>
    <dgm:cxn modelId="{6C238590-3491-448A-B96A-4B474D39BDD7}" srcId="{6CB65D17-B61F-4B2A-B4E7-24CE4B0B0BB8}" destId="{68340670-9DEF-4038-8747-ACF4EEB2DCB4}" srcOrd="1" destOrd="0" parTransId="{972B7077-5B3E-43C2-AB8C-04AC348B810B}" sibTransId="{98B9933F-537B-4D0B-A037-6DCEBAD0BE4A}"/>
    <dgm:cxn modelId="{E1ACBD94-5031-453C-8C87-9C0E58DE2330}" type="presOf" srcId="{6CB65D17-B61F-4B2A-B4E7-24CE4B0B0BB8}" destId="{0DFFF0BF-F460-4E72-916B-F7FF90053F3A}" srcOrd="0" destOrd="2" presId="urn:microsoft.com/office/officeart/2005/8/layout/vList2"/>
    <dgm:cxn modelId="{262246B8-6233-4FB6-BDC2-217919B1D262}" type="presOf" srcId="{8D668CFE-7270-4337-9E3D-5D93B14DA8D3}" destId="{134FC679-A411-48B6-BCEE-AB1C849F1F35}" srcOrd="0" destOrd="0" presId="urn:microsoft.com/office/officeart/2005/8/layout/vList2"/>
    <dgm:cxn modelId="{FA72F4B8-AC00-4D9F-94C5-2D3C808925DC}" srcId="{D22378C7-B8DF-409E-BDED-804AFC166811}" destId="{BCF9E942-E285-4103-A030-F85400DC1E8B}" srcOrd="0" destOrd="0" parTransId="{A022B4BB-8AE8-47CD-BBF8-52DD0A76FF7C}" sibTransId="{7D47B8C6-FF56-410D-B7B8-03D3823F59B9}"/>
    <dgm:cxn modelId="{DCF38EC5-3C3D-4F87-BEDB-96E07106068D}" srcId="{6CB65D17-B61F-4B2A-B4E7-24CE4B0B0BB8}" destId="{931FF21C-7C23-4244-9E33-5A486B4FB01E}" srcOrd="0" destOrd="0" parTransId="{4F21E3BF-2A31-4F29-A67A-29FA0E6646B5}" sibTransId="{3352235E-9E1C-471D-90E2-72CD7A529670}"/>
    <dgm:cxn modelId="{3DA366CE-31E6-4FF0-BC28-575D1E2DA752}" type="presOf" srcId="{624F897B-56D3-419B-A88C-FBBBA33BCD83}" destId="{303FB919-22A1-4027-BF11-38EAE80A91B1}" srcOrd="0" destOrd="0" presId="urn:microsoft.com/office/officeart/2005/8/layout/vList2"/>
    <dgm:cxn modelId="{54570EEE-556D-44A1-9EF1-9ED5F6CD36BC}" srcId="{4880C14C-349C-422A-8B58-AE78017CC322}" destId="{D22378C7-B8DF-409E-BDED-804AFC166811}" srcOrd="0" destOrd="0" parTransId="{6FCE1E3A-D5FF-4C6B-A015-E984EB3B7751}" sibTransId="{1BC84539-F7E7-48AF-987D-CE93824522CA}"/>
    <dgm:cxn modelId="{B973A8F7-18BE-45E9-8D62-BD6500FB4192}" type="presOf" srcId="{931FF21C-7C23-4244-9E33-5A486B4FB01E}" destId="{0DFFF0BF-F460-4E72-916B-F7FF90053F3A}" srcOrd="0" destOrd="3" presId="urn:microsoft.com/office/officeart/2005/8/layout/vList2"/>
    <dgm:cxn modelId="{FF644F47-FEB0-4721-80E2-3FC29097A577}" type="presParOf" srcId="{BF240DCE-4DFA-4E70-BB32-FCE6614209A3}" destId="{134FC679-A411-48B6-BCEE-AB1C849F1F35}" srcOrd="0" destOrd="0" presId="urn:microsoft.com/office/officeart/2005/8/layout/vList2"/>
    <dgm:cxn modelId="{FB301A48-EA9B-41F4-9FF0-337585D5B905}" type="presParOf" srcId="{BF240DCE-4DFA-4E70-BB32-FCE6614209A3}" destId="{E086F72D-BC51-428C-869E-E7F50CB356A4}" srcOrd="1" destOrd="0" presId="urn:microsoft.com/office/officeart/2005/8/layout/vList2"/>
    <dgm:cxn modelId="{D65E0DFF-33CF-4F3B-B56F-14CEA9702F28}" type="presParOf" srcId="{BF240DCE-4DFA-4E70-BB32-FCE6614209A3}" destId="{AD7942E5-8535-4DE2-8195-9FC9076D60AB}" srcOrd="2" destOrd="0" presId="urn:microsoft.com/office/officeart/2005/8/layout/vList2"/>
    <dgm:cxn modelId="{AC89B457-6F0C-4167-BB4E-CE92D7585838}" type="presParOf" srcId="{BF240DCE-4DFA-4E70-BB32-FCE6614209A3}" destId="{0DFFF0BF-F460-4E72-916B-F7FF90053F3A}" srcOrd="3" destOrd="0" presId="urn:microsoft.com/office/officeart/2005/8/layout/vList2"/>
    <dgm:cxn modelId="{57EDD177-49BE-47B1-82EA-453EC2B69147}" type="presParOf" srcId="{BF240DCE-4DFA-4E70-BB32-FCE6614209A3}" destId="{303FB919-22A1-4027-BF11-38EAE80A91B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692B5-4764-4C32-A223-37078EFC446C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EF9CA6-FDD6-4036-A484-C35AFB3EF493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4A6B05-9C2F-4672-9387-CCD16A229ED8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Welcome to the session</a:t>
          </a:r>
        </a:p>
      </dsp:txBody>
      <dsp:txXfrm>
        <a:off x="1844034" y="682"/>
        <a:ext cx="4401230" cy="1596566"/>
      </dsp:txXfrm>
    </dsp:sp>
    <dsp:sp modelId="{5D6DA4B0-504B-4C9E-B787-6D96BC24C8B6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29953-CA19-4CA5-A04A-BB225D953E04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CE4075-E9A2-4E1F-AAE8-9B74ABCA8C66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Overview of key topics</a:t>
          </a:r>
        </a:p>
      </dsp:txBody>
      <dsp:txXfrm>
        <a:off x="1844034" y="1996390"/>
        <a:ext cx="4401230" cy="1596566"/>
      </dsp:txXfrm>
    </dsp:sp>
    <dsp:sp modelId="{77B9B18A-C4E0-4722-A3FF-399E3162687C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6E2D2-E1CA-43B2-B47F-62E26262CD11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2C966-EB93-454E-A6FF-FB05D5428123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How these concepts interconnect</a:t>
          </a:r>
        </a:p>
      </dsp:txBody>
      <dsp:txXfrm>
        <a:off x="1844034" y="3992098"/>
        <a:ext cx="4401230" cy="15965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5837E-8AB0-4C99-98CD-37A50D5DDAEE}">
      <dsp:nvSpPr>
        <dsp:cNvPr id="0" name=""/>
        <dsp:cNvSpPr/>
      </dsp:nvSpPr>
      <dsp:spPr>
        <a:xfrm>
          <a:off x="0" y="2288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BCA0ED-B9E2-41A0-9C69-991F5762D86C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6F9A7-5567-4591-B2B9-9ACB95DFBA14}">
      <dsp:nvSpPr>
        <dsp:cNvPr id="0" name=""/>
        <dsp:cNvSpPr/>
      </dsp:nvSpPr>
      <dsp:spPr>
        <a:xfrm>
          <a:off x="1339618" y="2288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1. Understand Path Planning fundamentals and algorithms</a:t>
          </a:r>
        </a:p>
      </dsp:txBody>
      <dsp:txXfrm>
        <a:off x="1339618" y="2288"/>
        <a:ext cx="5024605" cy="1159843"/>
      </dsp:txXfrm>
    </dsp:sp>
    <dsp:sp modelId="{58AAAED2-0270-4339-B264-BE4DA8A60F42}">
      <dsp:nvSpPr>
        <dsp:cNvPr id="0" name=""/>
        <dsp:cNvSpPr/>
      </dsp:nvSpPr>
      <dsp:spPr>
        <a:xfrm>
          <a:off x="0" y="1452092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5EC084-E995-4E3E-89EF-F12D26E9CEBD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1A35B-50C0-47B0-ABB2-0E69FC09A472}">
      <dsp:nvSpPr>
        <dsp:cNvPr id="0" name=""/>
        <dsp:cNvSpPr/>
      </dsp:nvSpPr>
      <dsp:spPr>
        <a:xfrm>
          <a:off x="1339618" y="1452092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2. Gain a high-level overview of Computer Vision in robotics</a:t>
          </a:r>
        </a:p>
      </dsp:txBody>
      <dsp:txXfrm>
        <a:off x="1339618" y="1452092"/>
        <a:ext cx="5024605" cy="1159843"/>
      </dsp:txXfrm>
    </dsp:sp>
    <dsp:sp modelId="{CCC3241D-CCC9-4B4D-BF63-738205C61C8D}">
      <dsp:nvSpPr>
        <dsp:cNvPr id="0" name=""/>
        <dsp:cNvSpPr/>
      </dsp:nvSpPr>
      <dsp:spPr>
        <a:xfrm>
          <a:off x="0" y="2901896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FE97F-8CD6-4DCA-B09A-04E5B8678D1D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E89CE-5CCA-41B5-9B49-BFD61985AA3D}">
      <dsp:nvSpPr>
        <dsp:cNvPr id="0" name=""/>
        <dsp:cNvSpPr/>
      </dsp:nvSpPr>
      <dsp:spPr>
        <a:xfrm>
          <a:off x="1339618" y="2901896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3. Recognize the importance of Graph Theory and Mathematical Formalization</a:t>
          </a:r>
        </a:p>
      </dsp:txBody>
      <dsp:txXfrm>
        <a:off x="1339618" y="2901896"/>
        <a:ext cx="5024605" cy="1159843"/>
      </dsp:txXfrm>
    </dsp:sp>
    <dsp:sp modelId="{2A2C94AB-156F-4CCE-B41C-F7AD6ED5091E}">
      <dsp:nvSpPr>
        <dsp:cNvPr id="0" name=""/>
        <dsp:cNvSpPr/>
      </dsp:nvSpPr>
      <dsp:spPr>
        <a:xfrm>
          <a:off x="0" y="4351700"/>
          <a:ext cx="6364224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90F8AC-C214-4BF7-A119-CC87C2AE603D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8709D3-56BB-46D6-A908-DB0BCC86B481}">
      <dsp:nvSpPr>
        <dsp:cNvPr id="0" name=""/>
        <dsp:cNvSpPr/>
      </dsp:nvSpPr>
      <dsp:spPr>
        <a:xfrm>
          <a:off x="1339618" y="4351700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4. Appreciate Design Space trade-offs</a:t>
          </a:r>
        </a:p>
      </dsp:txBody>
      <dsp:txXfrm>
        <a:off x="1339618" y="4351700"/>
        <a:ext cx="5024605" cy="11598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9895D3-8763-4413-B27E-B535F5E09AF9}">
      <dsp:nvSpPr>
        <dsp:cNvPr id="0" name=""/>
        <dsp:cNvSpPr/>
      </dsp:nvSpPr>
      <dsp:spPr>
        <a:xfrm>
          <a:off x="908177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Programming Algorithms and </a:t>
          </a:r>
          <a:r>
            <a:rPr lang="en-US" sz="3300" kern="1200" dirty="0" err="1"/>
            <a:t>Datastructures</a:t>
          </a:r>
          <a:r>
            <a:rPr lang="en-US" sz="3300" kern="1200" dirty="0"/>
            <a:t>: 281</a:t>
          </a:r>
        </a:p>
      </dsp:txBody>
      <dsp:txXfrm>
        <a:off x="964797" y="57477"/>
        <a:ext cx="3753091" cy="1819925"/>
      </dsp:txXfrm>
    </dsp:sp>
    <dsp:sp modelId="{0DD40E40-7D80-40A3-94B0-BAECFE792B29}">
      <dsp:nvSpPr>
        <dsp:cNvPr id="0" name=""/>
        <dsp:cNvSpPr/>
      </dsp:nvSpPr>
      <dsp:spPr>
        <a:xfrm>
          <a:off x="1294810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D8EE22-F836-4BDC-9B64-767D3462F18E}">
      <dsp:nvSpPr>
        <dsp:cNvPr id="0" name=""/>
        <dsp:cNvSpPr/>
      </dsp:nvSpPr>
      <dsp:spPr>
        <a:xfrm>
          <a:off x="1681443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Dijkstra’s algorithm, BFS, DFS</a:t>
          </a:r>
        </a:p>
      </dsp:txBody>
      <dsp:txXfrm>
        <a:off x="1738063" y="2473934"/>
        <a:ext cx="2979825" cy="1819925"/>
      </dsp:txXfrm>
    </dsp:sp>
    <dsp:sp modelId="{801CF734-28A5-472F-8DDC-F60CE76D1978}">
      <dsp:nvSpPr>
        <dsp:cNvPr id="0" name=""/>
        <dsp:cNvSpPr/>
      </dsp:nvSpPr>
      <dsp:spPr>
        <a:xfrm>
          <a:off x="5741091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Still, you can do some simple things in this course</a:t>
          </a:r>
        </a:p>
      </dsp:txBody>
      <dsp:txXfrm>
        <a:off x="5797711" y="57477"/>
        <a:ext cx="3753091" cy="1819925"/>
      </dsp:txXfrm>
    </dsp:sp>
    <dsp:sp modelId="{ACFB1C19-1F4B-4B5D-9D61-FACB3D71ACA9}">
      <dsp:nvSpPr>
        <dsp:cNvPr id="0" name=""/>
        <dsp:cNvSpPr/>
      </dsp:nvSpPr>
      <dsp:spPr>
        <a:xfrm>
          <a:off x="6127724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E00587-8B4C-49A1-8CEE-BC92A9EE48DA}">
      <dsp:nvSpPr>
        <dsp:cNvPr id="0" name=""/>
        <dsp:cNvSpPr/>
      </dsp:nvSpPr>
      <dsp:spPr>
        <a:xfrm>
          <a:off x="6514357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Follow the right wall (standard maze approach)</a:t>
          </a:r>
        </a:p>
      </dsp:txBody>
      <dsp:txXfrm>
        <a:off x="6570977" y="2473934"/>
        <a:ext cx="2979825" cy="18199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7AFF85-F81B-41FE-9F38-1FAA7AEA3E0E}">
      <dsp:nvSpPr>
        <dsp:cNvPr id="0" name=""/>
        <dsp:cNvSpPr/>
      </dsp:nvSpPr>
      <dsp:spPr>
        <a:xfrm>
          <a:off x="-124038" y="7718"/>
          <a:ext cx="6525173" cy="8623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DFB0F3-2F9A-47F9-8B47-811F76839C6E}">
      <dsp:nvSpPr>
        <dsp:cNvPr id="0" name=""/>
        <dsp:cNvSpPr/>
      </dsp:nvSpPr>
      <dsp:spPr>
        <a:xfrm>
          <a:off x="136811" y="201738"/>
          <a:ext cx="474272" cy="47427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A8597-5613-4753-910F-B4A72DE37A06}">
      <dsp:nvSpPr>
        <dsp:cNvPr id="0" name=""/>
        <dsp:cNvSpPr/>
      </dsp:nvSpPr>
      <dsp:spPr>
        <a:xfrm>
          <a:off x="871933" y="7718"/>
          <a:ext cx="5527253" cy="86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1" tIns="91261" rIns="91261" bIns="9126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Why?</a:t>
          </a:r>
        </a:p>
      </dsp:txBody>
      <dsp:txXfrm>
        <a:off x="871933" y="7718"/>
        <a:ext cx="5527253" cy="862313"/>
      </dsp:txXfrm>
    </dsp:sp>
    <dsp:sp modelId="{61284AF6-DBBF-4C22-A873-CE21C6669395}">
      <dsp:nvSpPr>
        <dsp:cNvPr id="0" name=""/>
        <dsp:cNvSpPr/>
      </dsp:nvSpPr>
      <dsp:spPr>
        <a:xfrm>
          <a:off x="-124038" y="1085609"/>
          <a:ext cx="6525173" cy="8623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83DFAE-0F28-4B7B-A60B-5AFFC0443238}">
      <dsp:nvSpPr>
        <dsp:cNvPr id="0" name=""/>
        <dsp:cNvSpPr/>
      </dsp:nvSpPr>
      <dsp:spPr>
        <a:xfrm>
          <a:off x="136811" y="1279630"/>
          <a:ext cx="474272" cy="47427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63D7F-4470-4A8D-BC23-02F8E462E009}">
      <dsp:nvSpPr>
        <dsp:cNvPr id="0" name=""/>
        <dsp:cNvSpPr/>
      </dsp:nvSpPr>
      <dsp:spPr>
        <a:xfrm>
          <a:off x="871933" y="1085609"/>
          <a:ext cx="2936327" cy="86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1" tIns="91261" rIns="91261" bIns="9126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Continuous mathematics</a:t>
          </a:r>
        </a:p>
      </dsp:txBody>
      <dsp:txXfrm>
        <a:off x="871933" y="1085609"/>
        <a:ext cx="2936327" cy="862313"/>
      </dsp:txXfrm>
    </dsp:sp>
    <dsp:sp modelId="{89E48B51-5D8A-46EE-B9B9-877C71C3C04E}">
      <dsp:nvSpPr>
        <dsp:cNvPr id="0" name=""/>
        <dsp:cNvSpPr/>
      </dsp:nvSpPr>
      <dsp:spPr>
        <a:xfrm>
          <a:off x="3558237" y="1085609"/>
          <a:ext cx="3090973" cy="86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1" tIns="91261" rIns="91261" bIns="91261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Good for signals, actuators, controls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Differential equations, vectors, fields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E.g., balancing a robot</a:t>
          </a:r>
        </a:p>
      </dsp:txBody>
      <dsp:txXfrm>
        <a:off x="3558237" y="1085609"/>
        <a:ext cx="3090973" cy="862313"/>
      </dsp:txXfrm>
    </dsp:sp>
    <dsp:sp modelId="{1ECA4605-5832-4459-8CD2-5F92FCA2F451}">
      <dsp:nvSpPr>
        <dsp:cNvPr id="0" name=""/>
        <dsp:cNvSpPr/>
      </dsp:nvSpPr>
      <dsp:spPr>
        <a:xfrm>
          <a:off x="-124038" y="2163501"/>
          <a:ext cx="6525173" cy="8623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3D386-81E6-42BA-995A-FBB1B75E2B7A}">
      <dsp:nvSpPr>
        <dsp:cNvPr id="0" name=""/>
        <dsp:cNvSpPr/>
      </dsp:nvSpPr>
      <dsp:spPr>
        <a:xfrm>
          <a:off x="136811" y="2357521"/>
          <a:ext cx="474272" cy="47427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ECEBB9-07D3-47ED-AB60-D0F1E2C0DF55}">
      <dsp:nvSpPr>
        <dsp:cNvPr id="0" name=""/>
        <dsp:cNvSpPr/>
      </dsp:nvSpPr>
      <dsp:spPr>
        <a:xfrm>
          <a:off x="871933" y="2163501"/>
          <a:ext cx="2936327" cy="86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1" tIns="91261" rIns="91261" bIns="9126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Discrete mathematics</a:t>
          </a:r>
        </a:p>
      </dsp:txBody>
      <dsp:txXfrm>
        <a:off x="871933" y="2163501"/>
        <a:ext cx="2936327" cy="862313"/>
      </dsp:txXfrm>
    </dsp:sp>
    <dsp:sp modelId="{557640E5-EC92-438B-9652-9A036220567A}">
      <dsp:nvSpPr>
        <dsp:cNvPr id="0" name=""/>
        <dsp:cNvSpPr/>
      </dsp:nvSpPr>
      <dsp:spPr>
        <a:xfrm>
          <a:off x="3622867" y="2163501"/>
          <a:ext cx="2961712" cy="86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1" tIns="91261" rIns="91261" bIns="91261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Higher level, useful for path-planning, prioritizing objectives</a:t>
          </a:r>
        </a:p>
      </dsp:txBody>
      <dsp:txXfrm>
        <a:off x="3622867" y="2163501"/>
        <a:ext cx="2961712" cy="862313"/>
      </dsp:txXfrm>
    </dsp:sp>
    <dsp:sp modelId="{C9C7409E-E3AB-431F-9B3D-DA7D3C9F7E11}">
      <dsp:nvSpPr>
        <dsp:cNvPr id="0" name=""/>
        <dsp:cNvSpPr/>
      </dsp:nvSpPr>
      <dsp:spPr>
        <a:xfrm>
          <a:off x="-124038" y="3241392"/>
          <a:ext cx="6525173" cy="8623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45E04C-503B-4F42-BA69-082749F05EAF}">
      <dsp:nvSpPr>
        <dsp:cNvPr id="0" name=""/>
        <dsp:cNvSpPr/>
      </dsp:nvSpPr>
      <dsp:spPr>
        <a:xfrm>
          <a:off x="136811" y="3435413"/>
          <a:ext cx="474272" cy="47427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57CB3-2080-4CF1-B644-93182B90BDAA}">
      <dsp:nvSpPr>
        <dsp:cNvPr id="0" name=""/>
        <dsp:cNvSpPr/>
      </dsp:nvSpPr>
      <dsp:spPr>
        <a:xfrm>
          <a:off x="871933" y="3241392"/>
          <a:ext cx="2936327" cy="86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1" tIns="91261" rIns="91261" bIns="9126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Also, stochastic representations (probability and statistics)</a:t>
          </a:r>
        </a:p>
      </dsp:txBody>
      <dsp:txXfrm>
        <a:off x="871933" y="3241392"/>
        <a:ext cx="2936327" cy="862313"/>
      </dsp:txXfrm>
    </dsp:sp>
    <dsp:sp modelId="{38D719B9-2E5B-4111-9E6B-C20423C594A7}">
      <dsp:nvSpPr>
        <dsp:cNvPr id="0" name=""/>
        <dsp:cNvSpPr/>
      </dsp:nvSpPr>
      <dsp:spPr>
        <a:xfrm>
          <a:off x="3808261" y="3241392"/>
          <a:ext cx="2590925" cy="8623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1" tIns="91261" rIns="91261" bIns="91261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Bayes law, inferencing, belief refinement, sampling</a:t>
          </a:r>
        </a:p>
      </dsp:txBody>
      <dsp:txXfrm>
        <a:off x="3808261" y="3241392"/>
        <a:ext cx="2590925" cy="8623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1023B-B539-4FB5-8B97-BBABC27EF4CD}">
      <dsp:nvSpPr>
        <dsp:cNvPr id="0" name=""/>
        <dsp:cNvSpPr/>
      </dsp:nvSpPr>
      <dsp:spPr>
        <a:xfrm>
          <a:off x="1247423" y="324034"/>
          <a:ext cx="4397233" cy="4397233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Mechanical Design: DoF vs. complexity</a:t>
          </a:r>
        </a:p>
      </dsp:txBody>
      <dsp:txXfrm>
        <a:off x="3541314" y="1063188"/>
        <a:ext cx="1413396" cy="942264"/>
      </dsp:txXfrm>
    </dsp:sp>
    <dsp:sp modelId="{0113F006-161A-4571-A545-FF3D41C4236A}">
      <dsp:nvSpPr>
        <dsp:cNvPr id="0" name=""/>
        <dsp:cNvSpPr/>
      </dsp:nvSpPr>
      <dsp:spPr>
        <a:xfrm>
          <a:off x="1285114" y="441293"/>
          <a:ext cx="4397233" cy="4397233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Sensor Selection: cost vs. accuracy</a:t>
          </a:r>
        </a:p>
      </dsp:txBody>
      <dsp:txXfrm>
        <a:off x="4117142" y="2450410"/>
        <a:ext cx="1308700" cy="1046960"/>
      </dsp:txXfrm>
    </dsp:sp>
    <dsp:sp modelId="{FB71740E-2855-4DAE-8DBD-0C259C35C9AC}">
      <dsp:nvSpPr>
        <dsp:cNvPr id="0" name=""/>
        <dsp:cNvSpPr/>
      </dsp:nvSpPr>
      <dsp:spPr>
        <a:xfrm>
          <a:off x="1185653" y="513534"/>
          <a:ext cx="4397233" cy="4397233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Actuation &amp; Control: torque, speed, motor type</a:t>
          </a:r>
        </a:p>
      </dsp:txBody>
      <dsp:txXfrm>
        <a:off x="2756093" y="3602067"/>
        <a:ext cx="1256352" cy="1151656"/>
      </dsp:txXfrm>
    </dsp:sp>
    <dsp:sp modelId="{4114E5BB-F8D8-4E99-816E-33803C55059B}">
      <dsp:nvSpPr>
        <dsp:cNvPr id="0" name=""/>
        <dsp:cNvSpPr/>
      </dsp:nvSpPr>
      <dsp:spPr>
        <a:xfrm>
          <a:off x="1086191" y="441293"/>
          <a:ext cx="4397233" cy="4397233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Computation &amp; AI: onboard vs. cloud, latency</a:t>
          </a:r>
        </a:p>
      </dsp:txBody>
      <dsp:txXfrm>
        <a:off x="1342697" y="2450410"/>
        <a:ext cx="1308700" cy="1046960"/>
      </dsp:txXfrm>
    </dsp:sp>
    <dsp:sp modelId="{8D3DD227-6B74-4496-BF20-B6275071EBD1}">
      <dsp:nvSpPr>
        <dsp:cNvPr id="0" name=""/>
        <dsp:cNvSpPr/>
      </dsp:nvSpPr>
      <dsp:spPr>
        <a:xfrm>
          <a:off x="1123882" y="324034"/>
          <a:ext cx="4397233" cy="4397233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Energy Constraints: battery life vs. performance</a:t>
          </a:r>
        </a:p>
      </dsp:txBody>
      <dsp:txXfrm>
        <a:off x="1813829" y="1063188"/>
        <a:ext cx="1413396" cy="942264"/>
      </dsp:txXfrm>
    </dsp:sp>
    <dsp:sp modelId="{4EA54C78-8343-46AF-AC08-149B88E3C239}">
      <dsp:nvSpPr>
        <dsp:cNvPr id="0" name=""/>
        <dsp:cNvSpPr/>
      </dsp:nvSpPr>
      <dsp:spPr>
        <a:xfrm>
          <a:off x="975007" y="51824"/>
          <a:ext cx="4941653" cy="4941653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B7E01A-15FD-4C6F-BFC6-25CD1C521EE5}">
      <dsp:nvSpPr>
        <dsp:cNvPr id="0" name=""/>
        <dsp:cNvSpPr/>
      </dsp:nvSpPr>
      <dsp:spPr>
        <a:xfrm>
          <a:off x="1013208" y="169045"/>
          <a:ext cx="4941653" cy="4941653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A9FB29B-49EE-4329-A697-930CD1D22871}">
      <dsp:nvSpPr>
        <dsp:cNvPr id="0" name=""/>
        <dsp:cNvSpPr/>
      </dsp:nvSpPr>
      <dsp:spPr>
        <a:xfrm>
          <a:off x="913443" y="241506"/>
          <a:ext cx="4941653" cy="4941653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FA8326-2297-4528-94EC-23181B957248}">
      <dsp:nvSpPr>
        <dsp:cNvPr id="0" name=""/>
        <dsp:cNvSpPr/>
      </dsp:nvSpPr>
      <dsp:spPr>
        <a:xfrm>
          <a:off x="813678" y="169045"/>
          <a:ext cx="4941653" cy="4941653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D132A2D-7F99-41A7-B25E-3AA75A8A2E2F}">
      <dsp:nvSpPr>
        <dsp:cNvPr id="0" name=""/>
        <dsp:cNvSpPr/>
      </dsp:nvSpPr>
      <dsp:spPr>
        <a:xfrm>
          <a:off x="851879" y="51824"/>
          <a:ext cx="4941653" cy="4941653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FC679-A411-48B6-BCEE-AB1C849F1F35}">
      <dsp:nvSpPr>
        <dsp:cNvPr id="0" name=""/>
        <dsp:cNvSpPr/>
      </dsp:nvSpPr>
      <dsp:spPr>
        <a:xfrm>
          <a:off x="0" y="122088"/>
          <a:ext cx="6798539" cy="5405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System Integration: hardware + software + algorithms</a:t>
          </a:r>
        </a:p>
      </dsp:txBody>
      <dsp:txXfrm>
        <a:off x="26387" y="148475"/>
        <a:ext cx="6745765" cy="487766"/>
      </dsp:txXfrm>
    </dsp:sp>
    <dsp:sp modelId="{AD7942E5-8535-4DE2-8195-9FC9076D60AB}">
      <dsp:nvSpPr>
        <dsp:cNvPr id="0" name=""/>
        <dsp:cNvSpPr/>
      </dsp:nvSpPr>
      <dsp:spPr>
        <a:xfrm>
          <a:off x="0" y="725988"/>
          <a:ext cx="6798539" cy="54054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Simulation Tools: </a:t>
          </a:r>
        </a:p>
      </dsp:txBody>
      <dsp:txXfrm>
        <a:off x="26387" y="752375"/>
        <a:ext cx="6745765" cy="487766"/>
      </dsp:txXfrm>
    </dsp:sp>
    <dsp:sp modelId="{0DFFF0BF-F460-4E72-916B-F7FF90053F3A}">
      <dsp:nvSpPr>
        <dsp:cNvPr id="0" name=""/>
        <dsp:cNvSpPr/>
      </dsp:nvSpPr>
      <dsp:spPr>
        <a:xfrm>
          <a:off x="0" y="1266528"/>
          <a:ext cx="6798539" cy="1776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54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 err="1"/>
            <a:t>Webots</a:t>
          </a:r>
          <a:r>
            <a:rPr lang="en-US" sz="1700" kern="1200" dirty="0"/>
            <a:t>: more education focused simulation tool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>
              <a:hlinkClick xmlns:r="http://schemas.openxmlformats.org/officeDocument/2006/relationships" r:id="rId1"/>
            </a:rPr>
            <a:t>https://cyberbotics.com/doc/guide/installing-webots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Unreal and Unity engine simulators starting to integrate robotics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>
              <a:hlinkClick xmlns:r="http://schemas.openxmlformats.org/officeDocument/2006/relationships" r:id="rId2"/>
            </a:rPr>
            <a:t>https://www.unrealengine.com/en-US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>
              <a:hlinkClick xmlns:r="http://schemas.openxmlformats.org/officeDocument/2006/relationships" r:id="rId3"/>
            </a:rPr>
            <a:t>https://unity.com/</a:t>
          </a:r>
          <a:r>
            <a:rPr lang="en-US" sz="1700" kern="1200" dirty="0"/>
            <a:t> 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More for gaming, but simulation can be used with </a:t>
          </a:r>
          <a:r>
            <a:rPr lang="en-US" sz="1700" kern="1200" dirty="0" err="1"/>
            <a:t>ArduPilot</a:t>
          </a:r>
          <a:endParaRPr lang="en-US" sz="1700" kern="1200" dirty="0"/>
        </a:p>
      </dsp:txBody>
      <dsp:txXfrm>
        <a:off x="0" y="1266528"/>
        <a:ext cx="6798539" cy="1776060"/>
      </dsp:txXfrm>
    </dsp:sp>
    <dsp:sp modelId="{303FB919-22A1-4027-BF11-38EAE80A91B1}">
      <dsp:nvSpPr>
        <dsp:cNvPr id="0" name=""/>
        <dsp:cNvSpPr/>
      </dsp:nvSpPr>
      <dsp:spPr>
        <a:xfrm>
          <a:off x="0" y="3042588"/>
          <a:ext cx="6798539" cy="54054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Iterative Prototyping: test, refine, repeat</a:t>
          </a:r>
        </a:p>
      </dsp:txBody>
      <dsp:txXfrm>
        <a:off x="26387" y="3068975"/>
        <a:ext cx="6745765" cy="487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3663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Greet the audience. Introduce the main pillars of robotics: Path Planning, Computer Vision, Graph Theory, and Design Space. Emphasize their interconnections.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By the end of this presentation, the audience should be able to explain the basics of each concept and see how they relate in a complete robotics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how a typical robotics system flows from perception (sensors, vision) to planning (path planning) to control (actuators, feedback loops). Briefly mention how design choices affect each stage.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Transition slide to introduce Computer Vision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the significance of perception for autonomous decision-making. Mention how sensor choice aligns with different tasks and budgets.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traditional pipeline approach. Modern approaches often combine these steps with deep neural networks. Each step refines the raw sensor data toward understanding.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Highlight key computer vision methods in robotics. SLAM is a crucial link between vision and path planning. Object detection/tracking crucial for dynamic environments.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Transition slide to emphasize we are now focusing on Path Planning.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Path planning is essential for any robot that moves in the world. Discuss how constraints like environment obstacles, kinematic limits, or performance metrics shape the planning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Graph-based methods work well in discrete grids or explicit graphs. Sampling-based approaches excel in high-dimensional or continuous spaces.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 how advanced techniques tackle dynamic or uncertain environments. Optimization-based planning uses cost functions, while AI methods learn policies through interaction.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Transition slide to emphasize Graph Theory in robotics.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Introduce fundamental graph definitions and how they map to robotics contexts. Nodes can represent positions/states, edges represent transitions or connections.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Widely considered the beginning of modern graph theory</a:t>
            </a:r>
          </a:p>
        </p:txBody>
      </p:sp>
    </p:spTree>
    <p:extLst>
      <p:ext uri="{BB962C8B-B14F-4D97-AF65-F5344CB8AC3E}">
        <p14:creationId xmlns:p14="http://schemas.microsoft.com/office/powerpoint/2010/main" val="1357876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These concepts form the basis for many robotics algorithms. Shortest paths for navigation, trees for sampling-based planners, loop closure for SLAM.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Real-world examples: building topological maps for indoor navigation, sampling-based roadmaps for complex arms, and multi-robot tasks requiring graph algorithms for coverage or path optimization.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Transition slide to discussing the broader Design Space in robotics.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that the design space is a multi-dimensional realm of possible robot designs. Every design decision affects constraints and future choices.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real-world examples of these trade-offs (e.g., heavier batteries give more runtime but increase weight). No single solution is best for all applications.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Emphasize that building a robot is not just picking parts, but ensuring they work together seamlessly. Simulations reduce cost and risk before real-world tests.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Summarize the major takeaways from the presentation. Encourage learners to keep up with current research trends.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Point to recommended materials for deeper study. Encourage exploring open-source frameworks like ROS and OpenCV.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Open the floor for audience questions. Suggest a small project or next steps, e.g., a simple path-planning demo in ROS.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224E-C5E2-2E5A-A619-B441D431E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35AC81-4D8D-64EF-AB2F-469D0D96C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9FDA-2485-DE72-DD72-38D6B46C8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FC388-321F-D290-04BA-E9EA7441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E4DAD-1127-4C27-E5F0-53F35AC40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45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C161F-EE2A-BD78-42A3-76695A25C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600E2-3527-BBF9-0F3E-E2C756E86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5738D-0549-7138-9AA3-B4E911143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3C24B-AEB0-CD88-37C3-45894371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5A6F3-B240-7624-9562-FF3FC7E57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9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BEDD8-C96B-6E71-55D6-C43525CFD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3260C-9302-0E61-E574-D49A8DB0E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3BBE2-25BD-D0CC-DAC2-FE733B009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59CE6-583B-BE92-62DC-ACA6BBEA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98A0F-CCEC-BFE8-AF56-7E71A633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0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E2B48-1D20-7783-58E0-E399556BF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FD450-0F41-638B-5313-EF538C373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C42E0-602D-99E4-82EC-C0D81CEAD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2AD63-19DB-9C0B-C446-46122EADA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33DB3-B8F9-3E2E-DAD8-870F9502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11B6F-242F-3A1F-1518-592AD32B1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6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09763-E0B2-D6C6-D278-C8D32E448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E683C-C6C2-6C20-22E2-C621F1F06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C8E82-B367-A82B-98B3-AFCCDB767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CABB15-56FE-83A6-4FC9-F83D206E6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FE1E4-2427-760C-95EE-6F09DE5F1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4F7072-AAFF-7E39-14E3-1419386CD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95D7F8-308F-9757-68E3-8BE2D5E7D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8DF410-9877-0CE5-66D9-AFCF1F23D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3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444B-B2D6-B5DD-4D26-4D268246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119113-1211-FCAD-BDA4-5FCD628B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160FC-5F25-44E2-8B5C-8CE75B02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335E73-B2FD-F946-C2F1-0F80D9613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2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BE4480-67BF-5D95-042D-58F498C2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2EC415-38D0-4AE5-C67F-277EFBF18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AFE4B-4E35-E763-31B1-C67A804B4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4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56C53-DCB0-10CA-A659-3705C5686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55120-0E10-B5D9-A330-D2D991BAA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C2EB4-68D8-0907-9CF1-2D6E33A3A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6BEF3-F237-FE0E-E432-422FBBDE0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DDBF4-1971-E1DC-98AE-E67EA5AC7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29DAD-49DE-2D68-AB11-261EC8E6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5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6B62-05CF-1B0E-C980-588CE2FD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4315E1-AF51-5DE6-03B5-F751EB3BA6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B5895-DD8C-1D1B-961F-7E3CD35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EBB4A-AA44-486D-0FC1-3E4310B2E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53BC1-D436-D62D-53A0-A9D822D9C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BB708-526A-4CF2-C600-33031E4C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9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9342C-8F46-0DD6-651C-61A58D2CC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26544-C0C7-5FEF-1BDB-3B50FAE69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A0EC5-D848-0CB4-0F81-07E7211FF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DFBCA-DA40-6EDF-AF72-9AC4272B2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3CD7C-28E7-A95A-9F71-CB5DB0FE5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94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A9ADC4-2C12-C497-5C99-FA12AA4856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0529AB-9C67-D5B5-F17E-2166FCBCB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E970F-30A6-5D47-480B-C6599FA9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B9982-E494-AE78-CB69-691F175B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3833B-1C41-9100-2949-CB795BAD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40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F74493-1986-B103-C13F-7B5523147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ABA47-CEC7-C061-CB22-835C3A4E7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CE937-32DB-C0DB-4C0A-532E9F027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29355-C0A2-DDF6-9744-90B22E9AE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8B1E9-A8B5-7F98-DF4D-9124EE686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0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ultralytic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ultralytics.com/tasks/pose/" TargetMode="External"/><Relationship Id="rId4" Type="http://schemas.openxmlformats.org/officeDocument/2006/relationships/hyperlink" Target="https://www.geeksforgeeks.org/computer-vision/how-single-shot-detector-ssd-work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ultralytics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bitfab.io/blog/photogrammetr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opencv.com/3d-gaussian-splattin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blender.org/download/release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aculty.cc.gatech.edu/~seth/res.php?u=p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babilistic_roadmap" TargetMode="External"/><Relationship Id="rId3" Type="http://schemas.openxmlformats.org/officeDocument/2006/relationships/hyperlink" Target="https://en.wikipedia.org/wiki/Breadth-first_search" TargetMode="External"/><Relationship Id="rId7" Type="http://schemas.openxmlformats.org/officeDocument/2006/relationships/hyperlink" Target="https://www.davbyjan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A*_search_algorithm" TargetMode="External"/><Relationship Id="rId11" Type="http://schemas.openxmlformats.org/officeDocument/2006/relationships/image" Target="../media/image17.gif"/><Relationship Id="rId5" Type="http://schemas.openxmlformats.org/officeDocument/2006/relationships/hyperlink" Target="https://en.wikipedia.org/wiki/Dijkstra%27s_algorithm" TargetMode="External"/><Relationship Id="rId10" Type="http://schemas.openxmlformats.org/officeDocument/2006/relationships/image" Target="../media/image16.gif"/><Relationship Id="rId4" Type="http://schemas.openxmlformats.org/officeDocument/2006/relationships/hyperlink" Target="https://en.wikipedia.org/wiki/Depth-first_search" TargetMode="External"/><Relationship Id="rId9" Type="http://schemas.openxmlformats.org/officeDocument/2006/relationships/hyperlink" Target="https://en.wikipedia.org/wiki/Rapidly_exploring_random_tre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en.wikipedia.org/wiki/File:Konigsberg_bridges.png" TargetMode="External"/><Relationship Id="rId7" Type="http://schemas.openxmlformats.org/officeDocument/2006/relationships/hyperlink" Target="https://en.wikipedia.org/wiki/File:K%C3%B6nigsberg_graph.sv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hyperlink" Target="https://en.wikipedia.org/wiki/File:7_bridges.svg" TargetMode="External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hyperlink" Target="https://en.wikipedia.org/wiki/Seven_Bridges_of_K%C3%B6nigsber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2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3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 fontScale="90000"/>
          </a:bodyPr>
          <a:lstStyle/>
          <a:p>
            <a:pPr algn="r"/>
            <a:r>
              <a:rPr lang="en-US" sz="6200" dirty="0">
                <a:effectLst/>
                <a:latin typeface="Calibri" panose="020F0502020204030204" pitchFamily="34" charset="0"/>
              </a:rPr>
              <a:t>Overview of Autonomous Robotics Concepts: A Quick Guide</a:t>
            </a:r>
            <a:endParaRPr lang="en-US" sz="62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44B017B-2CB2-57B9-9BDC-6FA7141651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825958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Learning Objectives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FE46038-8144-E267-69A7-73CF93158F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929809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/>
              <a:t>The Robotics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Perception → Planning → Control</a:t>
            </a:r>
          </a:p>
          <a:p>
            <a:pPr lvl="1"/>
            <a:r>
              <a:rPr lang="en-US" sz="1600" dirty="0"/>
              <a:t>Autonomy really fits into the “planning” part</a:t>
            </a:r>
          </a:p>
          <a:p>
            <a:r>
              <a:rPr lang="en-US" sz="2000" dirty="0"/>
              <a:t>Role of each concept in this pipeline</a:t>
            </a:r>
          </a:p>
          <a:p>
            <a:r>
              <a:rPr lang="en-US" sz="2000" dirty="0"/>
              <a:t>Common robotics stack</a:t>
            </a:r>
          </a:p>
        </p:txBody>
      </p:sp>
      <p:pic>
        <p:nvPicPr>
          <p:cNvPr id="5" name="Picture 4" descr="Green and yellow layers">
            <a:extLst>
              <a:ext uri="{FF2B5EF4-FFF2-40B4-BE49-F238E27FC236}">
                <a16:creationId xmlns:a16="http://schemas.microsoft.com/office/drawing/2014/main" id="{ABD7BB82-19C3-045B-9B4C-8AE0EB6CD6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6" r="17170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bstract background of data">
            <a:extLst>
              <a:ext uri="{FF2B5EF4-FFF2-40B4-BE49-F238E27FC236}">
                <a16:creationId xmlns:a16="http://schemas.microsoft.com/office/drawing/2014/main" id="{C418E221-680A-5287-2501-1CE7CDCE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91" r="9091"/>
          <a:stretch/>
        </p:blipFill>
        <p:spPr>
          <a:xfrm>
            <a:off x="20" y="10"/>
            <a:ext cx="12191981" cy="685798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Part I: Computer Vision and 3D Modeling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878" y="741391"/>
            <a:ext cx="4491821" cy="1616203"/>
          </a:xfrm>
        </p:spPr>
        <p:txBody>
          <a:bodyPr anchor="b">
            <a:normAutofit/>
          </a:bodyPr>
          <a:lstStyle/>
          <a:p>
            <a:r>
              <a:rPr lang="en-US" sz="3200"/>
              <a:t>Role of Computer Vision in Robotics</a:t>
            </a:r>
          </a:p>
        </p:txBody>
      </p:sp>
      <p:pic>
        <p:nvPicPr>
          <p:cNvPr id="13" name="Picture 12" descr="Phoroptor">
            <a:extLst>
              <a:ext uri="{FF2B5EF4-FFF2-40B4-BE49-F238E27FC236}">
                <a16:creationId xmlns:a16="http://schemas.microsoft.com/office/drawing/2014/main" id="{B19D7C06-0372-C838-3017-95B7DF2EE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46" r="7320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3878" y="2533476"/>
            <a:ext cx="4491820" cy="3447832"/>
          </a:xfrm>
        </p:spPr>
        <p:txBody>
          <a:bodyPr anchor="t">
            <a:normAutofit/>
          </a:bodyPr>
          <a:lstStyle/>
          <a:p>
            <a:r>
              <a:rPr lang="en-US" sz="2000" dirty="0"/>
              <a:t>Perception: the 'eyes' of the robot</a:t>
            </a:r>
          </a:p>
          <a:p>
            <a:r>
              <a:rPr lang="en-US" sz="2000" dirty="0"/>
              <a:t>Tasks: object detection, localization, mapping, 3d modeling</a:t>
            </a:r>
          </a:p>
          <a:p>
            <a:r>
              <a:rPr lang="en-US" sz="2000" dirty="0"/>
              <a:t>Sensors: cameras (RGB, stereo, depth), LiDAR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Core Steps in Computer Vision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740664" indent="-283464" algn="l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740664" indent="-283464" algn="l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Image Acquisition</a:t>
            </a:r>
          </a:p>
          <a:p>
            <a:pPr marL="740664" indent="-283464" algn="l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Preliminary Processing (minimizing noise, enhancing quality)</a:t>
            </a:r>
          </a:p>
          <a:p>
            <a:pPr marL="740664" indent="-283464" algn="l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Feature Extraction (detecting edges, corners)</a:t>
            </a:r>
          </a:p>
          <a:p>
            <a:pPr marL="740664" indent="-283464" algn="l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Sophisticated Analysis (object recognition, segmentation)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Applications &amp;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Camera Calibration &amp; Stereo Vision (depth estimation)</a:t>
            </a:r>
          </a:p>
          <a:p>
            <a:r>
              <a:rPr dirty="0"/>
              <a:t>SLAM (Simultaneous Localization and Mapping)</a:t>
            </a:r>
          </a:p>
          <a:p>
            <a:r>
              <a:rPr dirty="0"/>
              <a:t>Object Detection &amp; Tracking (CNN-based: YOLO, SSD)</a:t>
            </a:r>
            <a:endParaRPr lang="en-US" dirty="0"/>
          </a:p>
          <a:p>
            <a:pPr lvl="1"/>
            <a:r>
              <a:rPr lang="en-US" dirty="0"/>
              <a:t>YOLO: </a:t>
            </a:r>
            <a:r>
              <a:rPr lang="en-US" dirty="0">
                <a:hlinkClick r:id="rId3"/>
              </a:rPr>
              <a:t>you only look once </a:t>
            </a:r>
            <a:r>
              <a:rPr lang="en-US" dirty="0"/>
              <a:t>(single pass regression model)</a:t>
            </a:r>
          </a:p>
          <a:p>
            <a:pPr lvl="1"/>
            <a:r>
              <a:rPr lang="en-US" dirty="0"/>
              <a:t>SSD: </a:t>
            </a:r>
            <a:r>
              <a:rPr lang="en-US" dirty="0">
                <a:hlinkClick r:id="rId4"/>
              </a:rPr>
              <a:t>Single Shot Detection </a:t>
            </a:r>
            <a:r>
              <a:rPr lang="en-US" dirty="0"/>
              <a:t>(bounding box using levels of detail)</a:t>
            </a:r>
            <a:endParaRPr dirty="0"/>
          </a:p>
          <a:p>
            <a:r>
              <a:rPr dirty="0"/>
              <a:t>Pose Estimation</a:t>
            </a:r>
            <a:endParaRPr lang="en-US" dirty="0"/>
          </a:p>
          <a:p>
            <a:pPr lvl="1"/>
            <a:r>
              <a:rPr lang="en-US" dirty="0" err="1">
                <a:hlinkClick r:id="rId5"/>
              </a:rPr>
              <a:t>Ultralytics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D7F8-4D60-B90D-0E82-7335A017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21520-40DA-042F-BBA0-B8F19209D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 has quickly become the language of choice</a:t>
            </a:r>
          </a:p>
          <a:p>
            <a:pPr lvl="1"/>
            <a:r>
              <a:rPr lang="en-US" dirty="0"/>
              <a:t>Can run embedded, lightweight</a:t>
            </a:r>
          </a:p>
          <a:p>
            <a:pPr lvl="1"/>
            <a:r>
              <a:rPr lang="en-US" dirty="0"/>
              <a:t>Most of the packages we mentioned are available and “easy” to invoke</a:t>
            </a:r>
          </a:p>
          <a:p>
            <a:pPr lvl="1"/>
            <a:r>
              <a:rPr lang="en-US" dirty="0"/>
              <a:t>ChatGPT and other LLMs can readily give boilerplate code</a:t>
            </a:r>
          </a:p>
          <a:p>
            <a:pPr lvl="2"/>
            <a:r>
              <a:rPr lang="en-US" dirty="0"/>
              <a:t>Also helpful in getting started</a:t>
            </a:r>
          </a:p>
          <a:p>
            <a:r>
              <a:rPr lang="en-US" dirty="0"/>
              <a:t>Computer vision packages you can try at home</a:t>
            </a:r>
          </a:p>
          <a:p>
            <a:pPr lvl="1"/>
            <a:r>
              <a:rPr lang="en-US" dirty="0">
                <a:hlinkClick r:id="rId2"/>
              </a:rPr>
              <a:t>https://docs.ultralytics.com/</a:t>
            </a:r>
            <a:r>
              <a:rPr lang="en-US" dirty="0"/>
              <a:t> (image recognition)</a:t>
            </a:r>
          </a:p>
        </p:txBody>
      </p:sp>
    </p:spTree>
    <p:extLst>
      <p:ext uri="{BB962C8B-B14F-4D97-AF65-F5344CB8AC3E}">
        <p14:creationId xmlns:p14="http://schemas.microsoft.com/office/powerpoint/2010/main" val="92769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D81BE-6467-6415-B3C6-9F0D3487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Photogrammetry and measuring the world</a:t>
            </a:r>
          </a:p>
        </p:txBody>
      </p:sp>
      <p:pic>
        <p:nvPicPr>
          <p:cNvPr id="1026" name="Picture 2" descr="Resultado de imagen de photogrammetry">
            <a:hlinkClick r:id="rId2"/>
            <a:extLst>
              <a:ext uri="{FF2B5EF4-FFF2-40B4-BE49-F238E27FC236}">
                <a16:creationId xmlns:a16="http://schemas.microsoft.com/office/drawing/2014/main" id="{48777AE9-AE9D-4883-D3C5-0AFAE470E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8" y="1378914"/>
            <a:ext cx="10029139" cy="501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815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287F6-3147-E68C-015F-949B33C9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Photogrammetry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3870D-0111-44F6-7BA2-4CB3620FB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RealityScan</a:t>
            </a:r>
            <a:r>
              <a:rPr lang="en-US" dirty="0"/>
              <a:t> available in Unreal</a:t>
            </a:r>
          </a:p>
          <a:p>
            <a:r>
              <a:rPr lang="en-US" dirty="0">
                <a:hlinkClick r:id="rId2"/>
              </a:rPr>
              <a:t>https://learnopencv.com/3d-gaussian-splatting/</a:t>
            </a:r>
            <a:r>
              <a:rPr lang="en-US" dirty="0"/>
              <a:t> (</a:t>
            </a:r>
            <a:r>
              <a:rPr lang="en-US" dirty="0" err="1"/>
              <a:t>opencv</a:t>
            </a:r>
            <a:r>
              <a:rPr lang="en-US" dirty="0"/>
              <a:t>)</a:t>
            </a:r>
          </a:p>
          <a:p>
            <a:r>
              <a:rPr lang="en-US" dirty="0"/>
              <a:t>Can you speed this up perhaps with object detection?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18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05A3-8B4D-ADA2-77FC-DA65DEC8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Modeling and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47CFB-EB9F-3B30-EED6-7B06B1031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</a:t>
            </a:r>
          </a:p>
          <a:p>
            <a:pPr lvl="1"/>
            <a:r>
              <a:rPr lang="en-US" dirty="0"/>
              <a:t>Blender (</a:t>
            </a:r>
            <a:r>
              <a:rPr lang="en-US" dirty="0">
                <a:hlinkClick r:id="rId2"/>
              </a:rPr>
              <a:t>https://www.blender.org/download/releases/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Steep learning curve</a:t>
            </a:r>
          </a:p>
          <a:p>
            <a:pPr lvl="1"/>
            <a:r>
              <a:rPr lang="en-US" dirty="0"/>
              <a:t>Fusion 360</a:t>
            </a:r>
          </a:p>
          <a:p>
            <a:r>
              <a:rPr lang="en-US" dirty="0"/>
              <a:t>Representations</a:t>
            </a:r>
          </a:p>
          <a:p>
            <a:pPr lvl="1"/>
            <a:r>
              <a:rPr lang="en-US" dirty="0"/>
              <a:t>Edges, faces, vertices</a:t>
            </a:r>
          </a:p>
          <a:p>
            <a:pPr lvl="1"/>
            <a:r>
              <a:rPr lang="en-US" dirty="0"/>
              <a:t>Solid modeling (e.g., sphere)</a:t>
            </a:r>
          </a:p>
          <a:p>
            <a:pPr lvl="1"/>
            <a:r>
              <a:rPr lang="en-US" dirty="0"/>
              <a:t>Voxels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4957EA-995A-FF65-A68C-3AC29AE54B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20" t="20306" r="61540" b="50000"/>
          <a:stretch>
            <a:fillRect/>
          </a:stretch>
        </p:blipFill>
        <p:spPr>
          <a:xfrm>
            <a:off x="6218664" y="3537693"/>
            <a:ext cx="4494921" cy="212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6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ful pins linked with threads">
            <a:extLst>
              <a:ext uri="{FF2B5EF4-FFF2-40B4-BE49-F238E27FC236}">
                <a16:creationId xmlns:a16="http://schemas.microsoft.com/office/drawing/2014/main" id="{2A031ECB-B868-3769-480C-CE489F06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24" t="21995" r="2155" b="-1"/>
          <a:stretch/>
        </p:blipFill>
        <p:spPr>
          <a:xfrm>
            <a:off x="20" y="10"/>
            <a:ext cx="12191981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Part II: Path Planning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2DF8-297D-8BA1-C01F-51EF59E0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141711"/>
            <a:ext cx="3234466" cy="34743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Robot recognizes world/things/ now what?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ey robot with  colorful buttons">
            <a:extLst>
              <a:ext uri="{FF2B5EF4-FFF2-40B4-BE49-F238E27FC236}">
                <a16:creationId xmlns:a16="http://schemas.microsoft.com/office/drawing/2014/main" id="{7388EBA8-4A4E-5467-B04D-63FD5BC3A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43"/>
          <a:stretch>
            <a:fillRect/>
          </a:stretch>
        </p:blipFill>
        <p:spPr>
          <a:xfrm>
            <a:off x="4615543" y="10"/>
            <a:ext cx="757645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21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/>
              <a:t>What is Path Planning?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94" y="2718054"/>
            <a:ext cx="4084578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Definition: Finding a continuous path from start to goal without collisions</a:t>
            </a:r>
          </a:p>
          <a:p>
            <a:r>
              <a:rPr lang="en-US" sz="1700" dirty="0"/>
              <a:t>Common constraints (obstacle avoidance, dynamic environments, optimization goals)</a:t>
            </a:r>
          </a:p>
          <a:p>
            <a:r>
              <a:rPr lang="en-US" sz="1700" dirty="0"/>
              <a:t>Applications: self-driving cars, mobile robots, drones</a:t>
            </a:r>
          </a:p>
        </p:txBody>
      </p:sp>
      <p:pic>
        <p:nvPicPr>
          <p:cNvPr id="1026" name="Picture 2">
            <a:hlinkClick r:id="rId3"/>
            <a:extLst>
              <a:ext uri="{FF2B5EF4-FFF2-40B4-BE49-F238E27FC236}">
                <a16:creationId xmlns:a16="http://schemas.microsoft.com/office/drawing/2014/main" id="{93AF59DE-07B3-120B-0E0F-8F254AB62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1184" y="1722832"/>
            <a:ext cx="6922008" cy="351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Classical Path Planning Methods</a:t>
            </a:r>
          </a:p>
        </p:txBody>
      </p:sp>
      <p:sp>
        <p:nvSpPr>
          <p:cNvPr id="205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 dirty="0"/>
              <a:t>Graph-based Search: </a:t>
            </a:r>
            <a:r>
              <a:rPr lang="en-US" sz="2200" dirty="0">
                <a:hlinkClick r:id="rId3"/>
              </a:rPr>
              <a:t>BFS</a:t>
            </a:r>
            <a:r>
              <a:rPr lang="en-US" sz="2200" dirty="0"/>
              <a:t>, </a:t>
            </a:r>
            <a:r>
              <a:rPr lang="en-US" sz="2200" dirty="0">
                <a:hlinkClick r:id="rId4"/>
              </a:rPr>
              <a:t>DFS</a:t>
            </a:r>
            <a:r>
              <a:rPr lang="en-US" sz="2200" dirty="0"/>
              <a:t>, </a:t>
            </a:r>
            <a:r>
              <a:rPr lang="en-US" sz="2200" dirty="0">
                <a:hlinkClick r:id="rId5"/>
              </a:rPr>
              <a:t>Dijkstra’s</a:t>
            </a:r>
            <a:r>
              <a:rPr lang="en-US" sz="2200" dirty="0"/>
              <a:t>, </a:t>
            </a:r>
            <a:r>
              <a:rPr lang="en-US" sz="2200" dirty="0">
                <a:hlinkClick r:id="rId6"/>
              </a:rPr>
              <a:t>A*</a:t>
            </a:r>
            <a:endParaRPr lang="en-US" sz="2200" dirty="0"/>
          </a:p>
          <a:p>
            <a:pPr lvl="1"/>
            <a:r>
              <a:rPr lang="en-US" sz="2200" dirty="0">
                <a:hlinkClick r:id="rId7"/>
              </a:rPr>
              <a:t>Dijkstra’s algorithm visualizer</a:t>
            </a:r>
            <a:endParaRPr lang="en-US" sz="2200" dirty="0"/>
          </a:p>
          <a:p>
            <a:r>
              <a:rPr lang="en-US" sz="2200" dirty="0"/>
              <a:t>Sampling-based: </a:t>
            </a:r>
          </a:p>
          <a:p>
            <a:pPr lvl="1"/>
            <a:r>
              <a:rPr lang="en-US" sz="2200" dirty="0">
                <a:hlinkClick r:id="rId8"/>
              </a:rPr>
              <a:t>PRM</a:t>
            </a:r>
            <a:r>
              <a:rPr lang="en-US" sz="2200" dirty="0"/>
              <a:t> (Probabilistic Roadmap), </a:t>
            </a:r>
          </a:p>
          <a:p>
            <a:pPr lvl="1"/>
            <a:r>
              <a:rPr lang="en-US" sz="2200" dirty="0">
                <a:hlinkClick r:id="rId9"/>
              </a:rPr>
              <a:t>RRT</a:t>
            </a:r>
            <a:r>
              <a:rPr lang="en-US" sz="2200" dirty="0"/>
              <a:t> (Rapidly-exploring Random Tree)</a:t>
            </a:r>
          </a:p>
        </p:txBody>
      </p:sp>
      <p:pic>
        <p:nvPicPr>
          <p:cNvPr id="2052" name="Picture 4" descr="undefined">
            <a:hlinkClick r:id="rId8"/>
            <a:extLst>
              <a:ext uri="{FF2B5EF4-FFF2-40B4-BE49-F238E27FC236}">
                <a16:creationId xmlns:a16="http://schemas.microsoft.com/office/drawing/2014/main" id="{64393A47-656F-5C4A-4386-BCB22B032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48666" y="329183"/>
            <a:ext cx="3444564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hlinkClick r:id="rId9"/>
            <a:extLst>
              <a:ext uri="{FF2B5EF4-FFF2-40B4-BE49-F238E27FC236}">
                <a16:creationId xmlns:a16="http://schemas.microsoft.com/office/drawing/2014/main" id="{CECC2358-3B28-0B92-FE19-038897598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3177" y="4079193"/>
            <a:ext cx="2917254" cy="21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4DE7DE-C3F9-2188-59B5-8D4781793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 dirty="0"/>
              <a:t>Much is for future coursework…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D847625B-65B3-0AE4-03A4-F72964F184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5671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9974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Advanced Planning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Dynamic Planning</a:t>
            </a:r>
            <a:r>
              <a:rPr lang="en-US" dirty="0"/>
              <a:t> (updating/refining)</a:t>
            </a:r>
            <a:r>
              <a:rPr dirty="0"/>
              <a:t>: </a:t>
            </a:r>
            <a:endParaRPr lang="en-US" dirty="0"/>
          </a:p>
          <a:p>
            <a:pPr lvl="1"/>
            <a:r>
              <a:rPr dirty="0"/>
              <a:t>D*</a:t>
            </a:r>
            <a:r>
              <a:rPr lang="en-US" dirty="0"/>
              <a:t> (A* with updates/dynamic objects)</a:t>
            </a:r>
            <a:r>
              <a:rPr dirty="0"/>
              <a:t>, </a:t>
            </a:r>
            <a:endParaRPr lang="en-US" dirty="0"/>
          </a:p>
          <a:p>
            <a:pPr lvl="1"/>
            <a:r>
              <a:rPr dirty="0"/>
              <a:t>Anytime A*, </a:t>
            </a:r>
            <a:endParaRPr lang="en-US" dirty="0"/>
          </a:p>
          <a:p>
            <a:pPr lvl="1"/>
            <a:r>
              <a:rPr dirty="0"/>
              <a:t>RRT*</a:t>
            </a:r>
          </a:p>
          <a:p>
            <a:r>
              <a:rPr dirty="0"/>
              <a:t>Optimization-based: Trajectory optimization, Model Predictive Control (MPC)</a:t>
            </a:r>
          </a:p>
          <a:p>
            <a:r>
              <a:rPr dirty="0"/>
              <a:t>AI/ML-based: Reinforcement learning for path planning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1F2B2-C1A9-9A6D-3662-5E4A7A8A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So, we have an idea of path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00AB9-4EA8-DE29-D7B2-4B8693F0F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Path planning is a core functionality in an autonomous vehicle</a:t>
            </a:r>
          </a:p>
          <a:p>
            <a:r>
              <a:rPr lang="en-US" dirty="0"/>
              <a:t>What do we need to get there?</a:t>
            </a:r>
          </a:p>
          <a:p>
            <a:pPr lvl="1"/>
            <a:r>
              <a:rPr lang="en-US" dirty="0"/>
              <a:t>Know where we are in the world</a:t>
            </a:r>
          </a:p>
          <a:p>
            <a:pPr lvl="2"/>
            <a:r>
              <a:rPr lang="en-US" dirty="0"/>
              <a:t>Computer vision, SLAM (Simultaneous Localization and Mapping), sensor fusion</a:t>
            </a:r>
          </a:p>
          <a:p>
            <a:pPr lvl="1"/>
            <a:r>
              <a:rPr lang="en-US" dirty="0"/>
              <a:t>Represent the world</a:t>
            </a:r>
          </a:p>
          <a:p>
            <a:pPr lvl="2"/>
            <a:r>
              <a:rPr lang="en-US" dirty="0"/>
              <a:t>Mathematical formulations, graph theory, abstraction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523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A3A0BB-07AA-52CF-EA63-9D0DBD51B8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308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Part III: Graph Theory and Mathematical Formalization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10650BA-D090-4A23-98E3-B48BBAEA9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rry green and white background&#10;&#10;Description automatically generated">
            <a:extLst>
              <a:ext uri="{FF2B5EF4-FFF2-40B4-BE49-F238E27FC236}">
                <a16:creationId xmlns:a16="http://schemas.microsoft.com/office/drawing/2014/main" id="{BCB0CF57-9A3A-845F-0915-F0B654D153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688" r="802" b="1"/>
          <a:stretch/>
        </p:blipFill>
        <p:spPr>
          <a:xfrm>
            <a:off x="-9526" y="3725"/>
            <a:ext cx="4715342" cy="685054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939B9-73CE-4644-87BB-72AEBF00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9527" y="-6558"/>
            <a:ext cx="6254832" cy="6874766"/>
            <a:chOff x="-9149" y="3725"/>
            <a:chExt cx="6254832" cy="6887203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5F2A0CF-7879-4629-AC2B-4069D77A3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8645"/>
              <a:ext cx="5933139" cy="6387893"/>
            </a:xfrm>
            <a:custGeom>
              <a:avLst/>
              <a:gdLst>
                <a:gd name="connsiteX0" fmla="*/ 5852909 w 5933139"/>
                <a:gd name="connsiteY0" fmla="*/ 2469528 h 6335678"/>
                <a:gd name="connsiteX1" fmla="*/ 5830799 w 5933139"/>
                <a:gd name="connsiteY1" fmla="*/ 2394015 h 6335678"/>
                <a:gd name="connsiteX2" fmla="*/ 5805878 w 5933139"/>
                <a:gd name="connsiteY2" fmla="*/ 2319439 h 6335678"/>
                <a:gd name="connsiteX3" fmla="*/ 5778708 w 5933139"/>
                <a:gd name="connsiteY3" fmla="*/ 2245800 h 6335678"/>
                <a:gd name="connsiteX4" fmla="*/ 5652978 w 5933139"/>
                <a:gd name="connsiteY4" fmla="*/ 1959675 h 6335678"/>
                <a:gd name="connsiteX5" fmla="*/ 5327691 w 5933139"/>
                <a:gd name="connsiteY5" fmla="*/ 1432958 h 6335678"/>
                <a:gd name="connsiteX6" fmla="*/ 4921458 w 5933139"/>
                <a:gd name="connsiteY6" fmla="*/ 973322 h 6335678"/>
                <a:gd name="connsiteX7" fmla="*/ 4450018 w 5933139"/>
                <a:gd name="connsiteY7" fmla="*/ 586764 h 6335678"/>
                <a:gd name="connsiteX8" fmla="*/ 4193311 w 5933139"/>
                <a:gd name="connsiteY8" fmla="*/ 423558 h 6335678"/>
                <a:gd name="connsiteX9" fmla="*/ 3924237 w 5933139"/>
                <a:gd name="connsiteY9" fmla="*/ 281901 h 6335678"/>
                <a:gd name="connsiteX10" fmla="*/ 3352175 w 5933139"/>
                <a:gd name="connsiteY10" fmla="*/ 75786 h 6335678"/>
                <a:gd name="connsiteX11" fmla="*/ 3051997 w 5933139"/>
                <a:gd name="connsiteY11" fmla="*/ 19011 h 6335678"/>
                <a:gd name="connsiteX12" fmla="*/ 2745823 w 5933139"/>
                <a:gd name="connsiteY12" fmla="*/ 86 h 6335678"/>
                <a:gd name="connsiteX13" fmla="*/ 2141720 w 5933139"/>
                <a:gd name="connsiteY13" fmla="*/ 55550 h 6335678"/>
                <a:gd name="connsiteX14" fmla="*/ 1551295 w 5933139"/>
                <a:gd name="connsiteY14" fmla="*/ 216319 h 6335678"/>
                <a:gd name="connsiteX15" fmla="*/ 1001718 w 5933139"/>
                <a:gd name="connsiteY15" fmla="*/ 498134 h 6335678"/>
                <a:gd name="connsiteX16" fmla="*/ 754755 w 5933139"/>
                <a:gd name="connsiteY16" fmla="*/ 685886 h 6335678"/>
                <a:gd name="connsiteX17" fmla="*/ 533462 w 5933139"/>
                <a:gd name="connsiteY17" fmla="*/ 903056 h 6335678"/>
                <a:gd name="connsiteX18" fmla="*/ 0 w 5933139"/>
                <a:gd name="connsiteY18" fmla="*/ 1646568 h 6335678"/>
                <a:gd name="connsiteX19" fmla="*/ 0 w 5933139"/>
                <a:gd name="connsiteY19" fmla="*/ 4709059 h 6335678"/>
                <a:gd name="connsiteX20" fmla="*/ 120671 w 5933139"/>
                <a:gd name="connsiteY20" fmla="*/ 4907491 h 6335678"/>
                <a:gd name="connsiteX21" fmla="*/ 507979 w 5933139"/>
                <a:gd name="connsiteY21" fmla="*/ 5384178 h 6335678"/>
                <a:gd name="connsiteX22" fmla="*/ 972112 w 5933139"/>
                <a:gd name="connsiteY22" fmla="*/ 5778607 h 6335678"/>
                <a:gd name="connsiteX23" fmla="*/ 1229943 w 5933139"/>
                <a:gd name="connsiteY23" fmla="*/ 5939939 h 6335678"/>
                <a:gd name="connsiteX24" fmla="*/ 1502389 w 5933139"/>
                <a:gd name="connsiteY24" fmla="*/ 6073913 h 6335678"/>
                <a:gd name="connsiteX25" fmla="*/ 2673870 w 5933139"/>
                <a:gd name="connsiteY25" fmla="*/ 6333993 h 6335678"/>
                <a:gd name="connsiteX26" fmla="*/ 2749196 w 5933139"/>
                <a:gd name="connsiteY26" fmla="*/ 6335679 h 6335678"/>
                <a:gd name="connsiteX27" fmla="*/ 2787983 w 5933139"/>
                <a:gd name="connsiteY27" fmla="*/ 6335492 h 6335678"/>
                <a:gd name="connsiteX28" fmla="*/ 2826770 w 5933139"/>
                <a:gd name="connsiteY28" fmla="*/ 6334368 h 6335678"/>
                <a:gd name="connsiteX29" fmla="*/ 2981918 w 5933139"/>
                <a:gd name="connsiteY29" fmla="*/ 6319939 h 6335678"/>
                <a:gd name="connsiteX30" fmla="*/ 3285282 w 5933139"/>
                <a:gd name="connsiteY30" fmla="*/ 6241803 h 6335678"/>
                <a:gd name="connsiteX31" fmla="*/ 3566347 w 5933139"/>
                <a:gd name="connsiteY31" fmla="*/ 6104831 h 6335678"/>
                <a:gd name="connsiteX32" fmla="*/ 3818369 w 5933139"/>
                <a:gd name="connsiteY32" fmla="*/ 5926823 h 6335678"/>
                <a:gd name="connsiteX33" fmla="*/ 4044908 w 5933139"/>
                <a:gd name="connsiteY33" fmla="*/ 5726329 h 6335678"/>
                <a:gd name="connsiteX34" fmla="*/ 4151151 w 5933139"/>
                <a:gd name="connsiteY34" fmla="*/ 5622147 h 6335678"/>
                <a:gd name="connsiteX35" fmla="*/ 4253834 w 5933139"/>
                <a:gd name="connsiteY35" fmla="*/ 5516841 h 6335678"/>
                <a:gd name="connsiteX36" fmla="*/ 4452453 w 5933139"/>
                <a:gd name="connsiteY36" fmla="*/ 5306979 h 6335678"/>
                <a:gd name="connsiteX37" fmla="*/ 4548578 w 5933139"/>
                <a:gd name="connsiteY37" fmla="*/ 5202797 h 6335678"/>
                <a:gd name="connsiteX38" fmla="*/ 4596546 w 5933139"/>
                <a:gd name="connsiteY38" fmla="*/ 5151456 h 6335678"/>
                <a:gd name="connsiteX39" fmla="*/ 4643016 w 5933139"/>
                <a:gd name="connsiteY39" fmla="*/ 5103300 h 6335678"/>
                <a:gd name="connsiteX40" fmla="*/ 4739515 w 5933139"/>
                <a:gd name="connsiteY40" fmla="*/ 5013172 h 6335678"/>
                <a:gd name="connsiteX41" fmla="*/ 4842198 w 5933139"/>
                <a:gd name="connsiteY41" fmla="*/ 4930164 h 6335678"/>
                <a:gd name="connsiteX42" fmla="*/ 5071360 w 5933139"/>
                <a:gd name="connsiteY42" fmla="*/ 4780449 h 6335678"/>
                <a:gd name="connsiteX43" fmla="*/ 5332001 w 5933139"/>
                <a:gd name="connsiteY43" fmla="*/ 4615932 h 6335678"/>
                <a:gd name="connsiteX44" fmla="*/ 5397396 w 5933139"/>
                <a:gd name="connsiteY44" fmla="*/ 4563655 h 6335678"/>
                <a:gd name="connsiteX45" fmla="*/ 5459417 w 5933139"/>
                <a:gd name="connsiteY45" fmla="*/ 4505380 h 6335678"/>
                <a:gd name="connsiteX46" fmla="*/ 5567159 w 5933139"/>
                <a:gd name="connsiteY46" fmla="*/ 4374029 h 6335678"/>
                <a:gd name="connsiteX47" fmla="*/ 5651292 w 5933139"/>
                <a:gd name="connsiteY47" fmla="*/ 4231810 h 6335678"/>
                <a:gd name="connsiteX48" fmla="*/ 5716686 w 5933139"/>
                <a:gd name="connsiteY48" fmla="*/ 4085655 h 6335678"/>
                <a:gd name="connsiteX49" fmla="*/ 5820681 w 5933139"/>
                <a:gd name="connsiteY49" fmla="*/ 3791848 h 6335678"/>
                <a:gd name="connsiteX50" fmla="*/ 5898629 w 5933139"/>
                <a:gd name="connsiteY50" fmla="*/ 3487922 h 6335678"/>
                <a:gd name="connsiteX51" fmla="*/ 5932170 w 5933139"/>
                <a:gd name="connsiteY51" fmla="*/ 3174066 h 6335678"/>
                <a:gd name="connsiteX52" fmla="*/ 5872209 w 5933139"/>
                <a:gd name="connsiteY52" fmla="*/ 2545978 h 6335678"/>
                <a:gd name="connsiteX53" fmla="*/ 5852909 w 5933139"/>
                <a:gd name="connsiteY53" fmla="*/ 2469528 h 6335678"/>
                <a:gd name="connsiteX54" fmla="*/ 5507386 w 5933139"/>
                <a:gd name="connsiteY54" fmla="*/ 3724580 h 6335678"/>
                <a:gd name="connsiteX55" fmla="*/ 5453609 w 5933139"/>
                <a:gd name="connsiteY55" fmla="*/ 3989906 h 6335678"/>
                <a:gd name="connsiteX56" fmla="*/ 5344181 w 5933139"/>
                <a:gd name="connsiteY56" fmla="*/ 4220380 h 6335678"/>
                <a:gd name="connsiteX57" fmla="*/ 5171419 w 5933139"/>
                <a:gd name="connsiteY57" fmla="*/ 4388644 h 6335678"/>
                <a:gd name="connsiteX58" fmla="*/ 5057868 w 5933139"/>
                <a:gd name="connsiteY58" fmla="*/ 4453851 h 6335678"/>
                <a:gd name="connsiteX59" fmla="*/ 4930265 w 5933139"/>
                <a:gd name="connsiteY59" fmla="*/ 4516810 h 6335678"/>
                <a:gd name="connsiteX60" fmla="*/ 4660067 w 5933139"/>
                <a:gd name="connsiteY60" fmla="*/ 4664276 h 6335678"/>
                <a:gd name="connsiteX61" fmla="*/ 4408794 w 5933139"/>
                <a:gd name="connsiteY61" fmla="*/ 4857836 h 6335678"/>
                <a:gd name="connsiteX62" fmla="*/ 4352207 w 5933139"/>
                <a:gd name="connsiteY62" fmla="*/ 4911988 h 6335678"/>
                <a:gd name="connsiteX63" fmla="*/ 4299366 w 5933139"/>
                <a:gd name="connsiteY63" fmla="*/ 4965390 h 6335678"/>
                <a:gd name="connsiteX64" fmla="*/ 4197621 w 5933139"/>
                <a:gd name="connsiteY64" fmla="*/ 5074257 h 6335678"/>
                <a:gd name="connsiteX65" fmla="*/ 4008744 w 5933139"/>
                <a:gd name="connsiteY65" fmla="*/ 5297985 h 6335678"/>
                <a:gd name="connsiteX66" fmla="*/ 3917304 w 5933139"/>
                <a:gd name="connsiteY66" fmla="*/ 5409100 h 6335678"/>
                <a:gd name="connsiteX67" fmla="*/ 3826052 w 5933139"/>
                <a:gd name="connsiteY67" fmla="*/ 5518153 h 6335678"/>
                <a:gd name="connsiteX68" fmla="*/ 3637925 w 5933139"/>
                <a:gd name="connsiteY68" fmla="*/ 5725017 h 6335678"/>
                <a:gd name="connsiteX69" fmla="*/ 3433497 w 5933139"/>
                <a:gd name="connsiteY69" fmla="*/ 5906586 h 6335678"/>
                <a:gd name="connsiteX70" fmla="*/ 3204522 w 5933139"/>
                <a:gd name="connsiteY70" fmla="*/ 6046744 h 6335678"/>
                <a:gd name="connsiteX71" fmla="*/ 2950439 w 5933139"/>
                <a:gd name="connsiteY71" fmla="*/ 6129190 h 6335678"/>
                <a:gd name="connsiteX72" fmla="*/ 2816839 w 5933139"/>
                <a:gd name="connsiteY72" fmla="*/ 6146428 h 6335678"/>
                <a:gd name="connsiteX73" fmla="*/ 2749009 w 5933139"/>
                <a:gd name="connsiteY73" fmla="*/ 6149051 h 6335678"/>
                <a:gd name="connsiteX74" fmla="*/ 2678930 w 5933139"/>
                <a:gd name="connsiteY74" fmla="*/ 6148677 h 6335678"/>
                <a:gd name="connsiteX75" fmla="*/ 2125793 w 5933139"/>
                <a:gd name="connsiteY75" fmla="*/ 6065481 h 6335678"/>
                <a:gd name="connsiteX76" fmla="*/ 1610506 w 5933139"/>
                <a:gd name="connsiteY76" fmla="*/ 5851310 h 6335678"/>
                <a:gd name="connsiteX77" fmla="*/ 1373099 w 5933139"/>
                <a:gd name="connsiteY77" fmla="*/ 5706279 h 6335678"/>
                <a:gd name="connsiteX78" fmla="*/ 1315949 w 5933139"/>
                <a:gd name="connsiteY78" fmla="*/ 5666743 h 6335678"/>
                <a:gd name="connsiteX79" fmla="*/ 1259923 w 5933139"/>
                <a:gd name="connsiteY79" fmla="*/ 5625894 h 6335678"/>
                <a:gd name="connsiteX80" fmla="*/ 1204647 w 5933139"/>
                <a:gd name="connsiteY80" fmla="*/ 5583922 h 6335678"/>
                <a:gd name="connsiteX81" fmla="*/ 1150308 w 5933139"/>
                <a:gd name="connsiteY81" fmla="*/ 5540826 h 6335678"/>
                <a:gd name="connsiteX82" fmla="*/ 751569 w 5933139"/>
                <a:gd name="connsiteY82" fmla="*/ 5158015 h 6335678"/>
                <a:gd name="connsiteX83" fmla="*/ 663315 w 5933139"/>
                <a:gd name="connsiteY83" fmla="*/ 5052146 h 6335678"/>
                <a:gd name="connsiteX84" fmla="*/ 580869 w 5933139"/>
                <a:gd name="connsiteY84" fmla="*/ 4942718 h 6335678"/>
                <a:gd name="connsiteX85" fmla="*/ 432279 w 5933139"/>
                <a:gd name="connsiteY85" fmla="*/ 4713369 h 6335678"/>
                <a:gd name="connsiteX86" fmla="*/ 205553 w 5933139"/>
                <a:gd name="connsiteY86" fmla="*/ 4219443 h 6335678"/>
                <a:gd name="connsiteX87" fmla="*/ 79448 w 5933139"/>
                <a:gd name="connsiteY87" fmla="*/ 3693850 h 6335678"/>
                <a:gd name="connsiteX88" fmla="*/ 53590 w 5933139"/>
                <a:gd name="connsiteY88" fmla="*/ 3425339 h 6335678"/>
                <a:gd name="connsiteX89" fmla="*/ 49655 w 5933139"/>
                <a:gd name="connsiteY89" fmla="*/ 3155890 h 6335678"/>
                <a:gd name="connsiteX90" fmla="*/ 67830 w 5933139"/>
                <a:gd name="connsiteY90" fmla="*/ 2886817 h 6335678"/>
                <a:gd name="connsiteX91" fmla="*/ 108679 w 5933139"/>
                <a:gd name="connsiteY91" fmla="*/ 2619992 h 6335678"/>
                <a:gd name="connsiteX92" fmla="*/ 263077 w 5933139"/>
                <a:gd name="connsiteY92" fmla="*/ 2101520 h 6335678"/>
                <a:gd name="connsiteX93" fmla="*/ 837575 w 5933139"/>
                <a:gd name="connsiteY93" fmla="*/ 1186370 h 6335678"/>
                <a:gd name="connsiteX94" fmla="*/ 1031698 w 5933139"/>
                <a:gd name="connsiteY94" fmla="*/ 996932 h 6335678"/>
                <a:gd name="connsiteX95" fmla="*/ 1236688 w 5933139"/>
                <a:gd name="connsiteY95" fmla="*/ 819298 h 6335678"/>
                <a:gd name="connsiteX96" fmla="*/ 1687143 w 5933139"/>
                <a:gd name="connsiteY96" fmla="*/ 511438 h 6335678"/>
                <a:gd name="connsiteX97" fmla="*/ 2196246 w 5933139"/>
                <a:gd name="connsiteY97" fmla="*/ 300639 h 6335678"/>
                <a:gd name="connsiteX98" fmla="*/ 2745823 w 5933139"/>
                <a:gd name="connsiteY98" fmla="*/ 229248 h 6335678"/>
                <a:gd name="connsiteX99" fmla="*/ 3019206 w 5933139"/>
                <a:gd name="connsiteY99" fmla="*/ 252108 h 6335678"/>
                <a:gd name="connsiteX100" fmla="*/ 3288092 w 5933139"/>
                <a:gd name="connsiteY100" fmla="*/ 313006 h 6335678"/>
                <a:gd name="connsiteX101" fmla="*/ 3548172 w 5933139"/>
                <a:gd name="connsiteY101" fmla="*/ 407069 h 6335678"/>
                <a:gd name="connsiteX102" fmla="*/ 3611505 w 5933139"/>
                <a:gd name="connsiteY102" fmla="*/ 435176 h 6335678"/>
                <a:gd name="connsiteX103" fmla="*/ 3674089 w 5933139"/>
                <a:gd name="connsiteY103" fmla="*/ 464968 h 6335678"/>
                <a:gd name="connsiteX104" fmla="*/ 3735736 w 5933139"/>
                <a:gd name="connsiteY104" fmla="*/ 496823 h 6335678"/>
                <a:gd name="connsiteX105" fmla="*/ 3796634 w 5933139"/>
                <a:gd name="connsiteY105" fmla="*/ 530176 h 6335678"/>
                <a:gd name="connsiteX106" fmla="*/ 4251585 w 5933139"/>
                <a:gd name="connsiteY106" fmla="*/ 847405 h 6335678"/>
                <a:gd name="connsiteX107" fmla="*/ 4644515 w 5933139"/>
                <a:gd name="connsiteY107" fmla="*/ 1236775 h 6335678"/>
                <a:gd name="connsiteX108" fmla="*/ 4816527 w 5933139"/>
                <a:gd name="connsiteY108" fmla="*/ 1451883 h 6335678"/>
                <a:gd name="connsiteX109" fmla="*/ 4970738 w 5933139"/>
                <a:gd name="connsiteY109" fmla="*/ 1678610 h 6335678"/>
                <a:gd name="connsiteX110" fmla="*/ 5223885 w 5933139"/>
                <a:gd name="connsiteY110" fmla="*/ 2159232 h 6335678"/>
                <a:gd name="connsiteX111" fmla="*/ 5395709 w 5933139"/>
                <a:gd name="connsiteY111" fmla="*/ 2666087 h 6335678"/>
                <a:gd name="connsiteX112" fmla="*/ 5458855 w 5933139"/>
                <a:gd name="connsiteY112" fmla="*/ 2924292 h 6335678"/>
                <a:gd name="connsiteX113" fmla="*/ 5499142 w 5933139"/>
                <a:gd name="connsiteY113" fmla="*/ 3186995 h 6335678"/>
                <a:gd name="connsiteX114" fmla="*/ 5516755 w 5933139"/>
                <a:gd name="connsiteY114" fmla="*/ 3454007 h 6335678"/>
                <a:gd name="connsiteX115" fmla="*/ 5507386 w 5933139"/>
                <a:gd name="connsiteY115" fmla="*/ 3724580 h 633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933139" h="6335678">
                  <a:moveTo>
                    <a:pt x="5852909" y="2469528"/>
                  </a:moveTo>
                  <a:lnTo>
                    <a:pt x="5830799" y="2394015"/>
                  </a:lnTo>
                  <a:lnTo>
                    <a:pt x="5805878" y="2319439"/>
                  </a:lnTo>
                  <a:cubicBezTo>
                    <a:pt x="5797446" y="2294705"/>
                    <a:pt x="5787890" y="2270346"/>
                    <a:pt x="5778708" y="2245800"/>
                  </a:cubicBezTo>
                  <a:cubicBezTo>
                    <a:pt x="5740858" y="2148364"/>
                    <a:pt x="5699073" y="2052614"/>
                    <a:pt x="5652978" y="1959675"/>
                  </a:cubicBezTo>
                  <a:cubicBezTo>
                    <a:pt x="5559664" y="1773985"/>
                    <a:pt x="5450986" y="1597663"/>
                    <a:pt x="5327691" y="1432958"/>
                  </a:cubicBezTo>
                  <a:cubicBezTo>
                    <a:pt x="5204960" y="1268067"/>
                    <a:pt x="5068362" y="1114980"/>
                    <a:pt x="4921458" y="973322"/>
                  </a:cubicBezTo>
                  <a:cubicBezTo>
                    <a:pt x="4774742" y="831665"/>
                    <a:pt x="4616408" y="703125"/>
                    <a:pt x="4450018" y="586764"/>
                  </a:cubicBezTo>
                  <a:cubicBezTo>
                    <a:pt x="4366822" y="528489"/>
                    <a:pt x="4281003" y="474337"/>
                    <a:pt x="4193311" y="423558"/>
                  </a:cubicBezTo>
                  <a:cubicBezTo>
                    <a:pt x="4105806" y="372404"/>
                    <a:pt x="4015865" y="325560"/>
                    <a:pt x="3924237" y="281901"/>
                  </a:cubicBezTo>
                  <a:cubicBezTo>
                    <a:pt x="3740983" y="195333"/>
                    <a:pt x="3549483" y="125067"/>
                    <a:pt x="3352175" y="75786"/>
                  </a:cubicBezTo>
                  <a:cubicBezTo>
                    <a:pt x="3253428" y="51240"/>
                    <a:pt x="3153368" y="31565"/>
                    <a:pt x="3051997" y="19011"/>
                  </a:cubicBezTo>
                  <a:cubicBezTo>
                    <a:pt x="2950814" y="5895"/>
                    <a:pt x="2848506" y="-851"/>
                    <a:pt x="2745823" y="86"/>
                  </a:cubicBezTo>
                  <a:cubicBezTo>
                    <a:pt x="2543643" y="1585"/>
                    <a:pt x="2341838" y="20135"/>
                    <a:pt x="2141720" y="55550"/>
                  </a:cubicBezTo>
                  <a:cubicBezTo>
                    <a:pt x="1941976" y="91339"/>
                    <a:pt x="1743356" y="143055"/>
                    <a:pt x="1551295" y="216319"/>
                  </a:cubicBezTo>
                  <a:cubicBezTo>
                    <a:pt x="1359233" y="289396"/>
                    <a:pt x="1173917" y="383459"/>
                    <a:pt x="1001718" y="498134"/>
                  </a:cubicBezTo>
                  <a:cubicBezTo>
                    <a:pt x="915712" y="555659"/>
                    <a:pt x="832141" y="617119"/>
                    <a:pt x="754755" y="685886"/>
                  </a:cubicBezTo>
                  <a:cubicBezTo>
                    <a:pt x="677555" y="754841"/>
                    <a:pt x="604666" y="828293"/>
                    <a:pt x="533462" y="903056"/>
                  </a:cubicBezTo>
                  <a:cubicBezTo>
                    <a:pt x="323413" y="1125660"/>
                    <a:pt x="143906" y="1376370"/>
                    <a:pt x="0" y="1646568"/>
                  </a:cubicBezTo>
                  <a:lnTo>
                    <a:pt x="0" y="4709059"/>
                  </a:lnTo>
                  <a:cubicBezTo>
                    <a:pt x="37850" y="4776702"/>
                    <a:pt x="78136" y="4843033"/>
                    <a:pt x="120671" y="4907491"/>
                  </a:cubicBezTo>
                  <a:cubicBezTo>
                    <a:pt x="234034" y="5078941"/>
                    <a:pt x="365198" y="5239336"/>
                    <a:pt x="507979" y="5384178"/>
                  </a:cubicBezTo>
                  <a:cubicBezTo>
                    <a:pt x="650948" y="5529395"/>
                    <a:pt x="805909" y="5662059"/>
                    <a:pt x="972112" y="5778607"/>
                  </a:cubicBezTo>
                  <a:cubicBezTo>
                    <a:pt x="1055308" y="5836881"/>
                    <a:pt x="1141314" y="5890846"/>
                    <a:pt x="1229943" y="5939939"/>
                  </a:cubicBezTo>
                  <a:cubicBezTo>
                    <a:pt x="1318385" y="5989406"/>
                    <a:pt x="1409450" y="6033815"/>
                    <a:pt x="1502389" y="6073913"/>
                  </a:cubicBezTo>
                  <a:cubicBezTo>
                    <a:pt x="1874145" y="6233559"/>
                    <a:pt x="2272884" y="6320689"/>
                    <a:pt x="2673870" y="6333993"/>
                  </a:cubicBezTo>
                  <a:lnTo>
                    <a:pt x="2749196" y="6335679"/>
                  </a:lnTo>
                  <a:lnTo>
                    <a:pt x="2787983" y="6335492"/>
                  </a:lnTo>
                  <a:lnTo>
                    <a:pt x="2826770" y="6334368"/>
                  </a:lnTo>
                  <a:cubicBezTo>
                    <a:pt x="2878486" y="6332494"/>
                    <a:pt x="2930390" y="6327247"/>
                    <a:pt x="2981918" y="6319939"/>
                  </a:cubicBezTo>
                  <a:cubicBezTo>
                    <a:pt x="3085163" y="6304949"/>
                    <a:pt x="3187096" y="6278529"/>
                    <a:pt x="3285282" y="6241803"/>
                  </a:cubicBezTo>
                  <a:cubicBezTo>
                    <a:pt x="3383467" y="6205265"/>
                    <a:pt x="3477530" y="6158608"/>
                    <a:pt x="3566347" y="6104831"/>
                  </a:cubicBezTo>
                  <a:cubicBezTo>
                    <a:pt x="3655164" y="6051053"/>
                    <a:pt x="3739109" y="5990905"/>
                    <a:pt x="3818369" y="5926823"/>
                  </a:cubicBezTo>
                  <a:cubicBezTo>
                    <a:pt x="3897630" y="5862739"/>
                    <a:pt x="3973143" y="5795471"/>
                    <a:pt x="4044908" y="5726329"/>
                  </a:cubicBezTo>
                  <a:cubicBezTo>
                    <a:pt x="4080884" y="5691852"/>
                    <a:pt x="4116299" y="5656999"/>
                    <a:pt x="4151151" y="5622147"/>
                  </a:cubicBezTo>
                  <a:cubicBezTo>
                    <a:pt x="4185816" y="5586920"/>
                    <a:pt x="4220106" y="5552068"/>
                    <a:pt x="4253834" y="5516841"/>
                  </a:cubicBezTo>
                  <a:cubicBezTo>
                    <a:pt x="4321289" y="5446388"/>
                    <a:pt x="4387808" y="5376871"/>
                    <a:pt x="4452453" y="5306979"/>
                  </a:cubicBezTo>
                  <a:lnTo>
                    <a:pt x="4548578" y="5202797"/>
                  </a:lnTo>
                  <a:lnTo>
                    <a:pt x="4596546" y="5151456"/>
                  </a:lnTo>
                  <a:cubicBezTo>
                    <a:pt x="4612661" y="5134592"/>
                    <a:pt x="4627276" y="5119040"/>
                    <a:pt x="4643016" y="5103300"/>
                  </a:cubicBezTo>
                  <a:cubicBezTo>
                    <a:pt x="4674308" y="5072196"/>
                    <a:pt x="4706162" y="5041841"/>
                    <a:pt x="4739515" y="5013172"/>
                  </a:cubicBezTo>
                  <a:cubicBezTo>
                    <a:pt x="4772493" y="4984128"/>
                    <a:pt x="4806596" y="4956397"/>
                    <a:pt x="4842198" y="4930164"/>
                  </a:cubicBezTo>
                  <a:cubicBezTo>
                    <a:pt x="4913026" y="4876949"/>
                    <a:pt x="4988914" y="4828980"/>
                    <a:pt x="5071360" y="4780449"/>
                  </a:cubicBezTo>
                  <a:cubicBezTo>
                    <a:pt x="5153243" y="4731544"/>
                    <a:pt x="5243372" y="4682076"/>
                    <a:pt x="5332001" y="4615932"/>
                  </a:cubicBezTo>
                  <a:cubicBezTo>
                    <a:pt x="5354111" y="4599443"/>
                    <a:pt x="5376035" y="4582205"/>
                    <a:pt x="5397396" y="4563655"/>
                  </a:cubicBezTo>
                  <a:cubicBezTo>
                    <a:pt x="5418757" y="4545104"/>
                    <a:pt x="5439368" y="4525617"/>
                    <a:pt x="5459417" y="4505380"/>
                  </a:cubicBezTo>
                  <a:cubicBezTo>
                    <a:pt x="5499329" y="4464719"/>
                    <a:pt x="5535493" y="4420311"/>
                    <a:pt x="5567159" y="4374029"/>
                  </a:cubicBezTo>
                  <a:cubicBezTo>
                    <a:pt x="5599388" y="4328121"/>
                    <a:pt x="5626558" y="4279965"/>
                    <a:pt x="5651292" y="4231810"/>
                  </a:cubicBezTo>
                  <a:cubicBezTo>
                    <a:pt x="5675651" y="4183466"/>
                    <a:pt x="5697012" y="4134561"/>
                    <a:pt x="5716686" y="4085655"/>
                  </a:cubicBezTo>
                  <a:cubicBezTo>
                    <a:pt x="5756223" y="3987845"/>
                    <a:pt x="5789576" y="3891158"/>
                    <a:pt x="5820681" y="3791848"/>
                  </a:cubicBezTo>
                  <a:cubicBezTo>
                    <a:pt x="5851972" y="3692726"/>
                    <a:pt x="5878955" y="3591167"/>
                    <a:pt x="5898629" y="3487922"/>
                  </a:cubicBezTo>
                  <a:cubicBezTo>
                    <a:pt x="5918116" y="3384490"/>
                    <a:pt x="5929172" y="3279372"/>
                    <a:pt x="5932170" y="3174066"/>
                  </a:cubicBezTo>
                  <a:cubicBezTo>
                    <a:pt x="5937604" y="2963454"/>
                    <a:pt x="5920552" y="2750968"/>
                    <a:pt x="5872209" y="2545978"/>
                  </a:cubicBezTo>
                  <a:cubicBezTo>
                    <a:pt x="5865838" y="2520307"/>
                    <a:pt x="5860029" y="2494637"/>
                    <a:pt x="5852909" y="2469528"/>
                  </a:cubicBezTo>
                  <a:close/>
                  <a:moveTo>
                    <a:pt x="5507386" y="3724580"/>
                  </a:moveTo>
                  <a:cubicBezTo>
                    <a:pt x="5497830" y="3814521"/>
                    <a:pt x="5480591" y="3905586"/>
                    <a:pt x="5453609" y="3989906"/>
                  </a:cubicBezTo>
                  <a:cubicBezTo>
                    <a:pt x="5426439" y="4074413"/>
                    <a:pt x="5390088" y="4152924"/>
                    <a:pt x="5344181" y="4220380"/>
                  </a:cubicBezTo>
                  <a:cubicBezTo>
                    <a:pt x="5297898" y="4287835"/>
                    <a:pt x="5241311" y="4342549"/>
                    <a:pt x="5171419" y="4388644"/>
                  </a:cubicBezTo>
                  <a:cubicBezTo>
                    <a:pt x="5136755" y="4411879"/>
                    <a:pt x="5098342" y="4433052"/>
                    <a:pt x="5057868" y="4453851"/>
                  </a:cubicBezTo>
                  <a:cubicBezTo>
                    <a:pt x="5017395" y="4474837"/>
                    <a:pt x="4974298" y="4495449"/>
                    <a:pt x="4930265" y="4516810"/>
                  </a:cubicBezTo>
                  <a:cubicBezTo>
                    <a:pt x="4841823" y="4559719"/>
                    <a:pt x="4748696" y="4607126"/>
                    <a:pt x="4660067" y="4664276"/>
                  </a:cubicBezTo>
                  <a:cubicBezTo>
                    <a:pt x="4571251" y="4721238"/>
                    <a:pt x="4486181" y="4786071"/>
                    <a:pt x="4408794" y="4857836"/>
                  </a:cubicBezTo>
                  <a:cubicBezTo>
                    <a:pt x="4389682" y="4875637"/>
                    <a:pt x="4370008" y="4894375"/>
                    <a:pt x="4352207" y="4911988"/>
                  </a:cubicBezTo>
                  <a:lnTo>
                    <a:pt x="4299366" y="4965390"/>
                  </a:lnTo>
                  <a:cubicBezTo>
                    <a:pt x="4264514" y="5001179"/>
                    <a:pt x="4230599" y="5037531"/>
                    <a:pt x="4197621" y="5074257"/>
                  </a:cubicBezTo>
                  <a:cubicBezTo>
                    <a:pt x="4131664" y="5147896"/>
                    <a:pt x="4070204" y="5223784"/>
                    <a:pt x="4008744" y="5297985"/>
                  </a:cubicBezTo>
                  <a:lnTo>
                    <a:pt x="3917304" y="5409100"/>
                  </a:lnTo>
                  <a:cubicBezTo>
                    <a:pt x="3886949" y="5446013"/>
                    <a:pt x="3856782" y="5482364"/>
                    <a:pt x="3826052" y="5518153"/>
                  </a:cubicBezTo>
                  <a:cubicBezTo>
                    <a:pt x="3764592" y="5589544"/>
                    <a:pt x="3702758" y="5659435"/>
                    <a:pt x="3637925" y="5725017"/>
                  </a:cubicBezTo>
                  <a:cubicBezTo>
                    <a:pt x="3573093" y="5790412"/>
                    <a:pt x="3505637" y="5852059"/>
                    <a:pt x="3433497" y="5906586"/>
                  </a:cubicBezTo>
                  <a:cubicBezTo>
                    <a:pt x="3361544" y="5961112"/>
                    <a:pt x="3285469" y="6009268"/>
                    <a:pt x="3204522" y="6046744"/>
                  </a:cubicBezTo>
                  <a:cubicBezTo>
                    <a:pt x="3123763" y="6084594"/>
                    <a:pt x="3038506" y="6112513"/>
                    <a:pt x="2950439" y="6129190"/>
                  </a:cubicBezTo>
                  <a:cubicBezTo>
                    <a:pt x="2906405" y="6137809"/>
                    <a:pt x="2861810" y="6143055"/>
                    <a:pt x="2816839" y="6146428"/>
                  </a:cubicBezTo>
                  <a:cubicBezTo>
                    <a:pt x="2794354" y="6147927"/>
                    <a:pt x="2771681" y="6148677"/>
                    <a:pt x="2749009" y="6149051"/>
                  </a:cubicBezTo>
                  <a:lnTo>
                    <a:pt x="2678930" y="6148677"/>
                  </a:lnTo>
                  <a:cubicBezTo>
                    <a:pt x="2491927" y="6144367"/>
                    <a:pt x="2305675" y="6116260"/>
                    <a:pt x="2125793" y="6065481"/>
                  </a:cubicBezTo>
                  <a:cubicBezTo>
                    <a:pt x="1945911" y="6014515"/>
                    <a:pt x="1773524" y="5940501"/>
                    <a:pt x="1610506" y="5851310"/>
                  </a:cubicBezTo>
                  <a:cubicBezTo>
                    <a:pt x="1528997" y="5806714"/>
                    <a:pt x="1449924" y="5757808"/>
                    <a:pt x="1373099" y="5706279"/>
                  </a:cubicBezTo>
                  <a:lnTo>
                    <a:pt x="1315949" y="5666743"/>
                  </a:lnTo>
                  <a:lnTo>
                    <a:pt x="1259923" y="5625894"/>
                  </a:lnTo>
                  <a:lnTo>
                    <a:pt x="1204647" y="5583922"/>
                  </a:lnTo>
                  <a:cubicBezTo>
                    <a:pt x="1186284" y="5569869"/>
                    <a:pt x="1168483" y="5555066"/>
                    <a:pt x="1150308" y="5540826"/>
                  </a:cubicBezTo>
                  <a:cubicBezTo>
                    <a:pt x="1006402" y="5424839"/>
                    <a:pt x="872615" y="5296860"/>
                    <a:pt x="751569" y="5158015"/>
                  </a:cubicBezTo>
                  <a:cubicBezTo>
                    <a:pt x="721214" y="5123350"/>
                    <a:pt x="691983" y="5087935"/>
                    <a:pt x="663315" y="5052146"/>
                  </a:cubicBezTo>
                  <a:cubicBezTo>
                    <a:pt x="635021" y="5016170"/>
                    <a:pt x="607289" y="4980006"/>
                    <a:pt x="580869" y="4942718"/>
                  </a:cubicBezTo>
                  <a:cubicBezTo>
                    <a:pt x="527654" y="4868517"/>
                    <a:pt x="478186" y="4791880"/>
                    <a:pt x="432279" y="4713369"/>
                  </a:cubicBezTo>
                  <a:cubicBezTo>
                    <a:pt x="340651" y="4556159"/>
                    <a:pt x="264764" y="4390330"/>
                    <a:pt x="205553" y="4219443"/>
                  </a:cubicBezTo>
                  <a:cubicBezTo>
                    <a:pt x="146154" y="4048555"/>
                    <a:pt x="104369" y="3872045"/>
                    <a:pt x="79448" y="3693850"/>
                  </a:cubicBezTo>
                  <a:cubicBezTo>
                    <a:pt x="67268" y="3604659"/>
                    <a:pt x="58087" y="3515092"/>
                    <a:pt x="53590" y="3425339"/>
                  </a:cubicBezTo>
                  <a:cubicBezTo>
                    <a:pt x="47969" y="3335585"/>
                    <a:pt x="47406" y="3245644"/>
                    <a:pt x="49655" y="3155890"/>
                  </a:cubicBezTo>
                  <a:cubicBezTo>
                    <a:pt x="52278" y="3066137"/>
                    <a:pt x="58274" y="2976383"/>
                    <a:pt x="67830" y="2886817"/>
                  </a:cubicBezTo>
                  <a:cubicBezTo>
                    <a:pt x="77761" y="2797438"/>
                    <a:pt x="91253" y="2708246"/>
                    <a:pt x="108679" y="2619992"/>
                  </a:cubicBezTo>
                  <a:cubicBezTo>
                    <a:pt x="143906" y="2443108"/>
                    <a:pt x="195809" y="2269409"/>
                    <a:pt x="263077" y="2101520"/>
                  </a:cubicBezTo>
                  <a:cubicBezTo>
                    <a:pt x="397614" y="1765740"/>
                    <a:pt x="593048" y="1453382"/>
                    <a:pt x="837575" y="1186370"/>
                  </a:cubicBezTo>
                  <a:cubicBezTo>
                    <a:pt x="898473" y="1119289"/>
                    <a:pt x="964242" y="1056893"/>
                    <a:pt x="1031698" y="996932"/>
                  </a:cubicBezTo>
                  <a:cubicBezTo>
                    <a:pt x="1099154" y="936784"/>
                    <a:pt x="1166235" y="876261"/>
                    <a:pt x="1236688" y="819298"/>
                  </a:cubicBezTo>
                  <a:cubicBezTo>
                    <a:pt x="1377221" y="704999"/>
                    <a:pt x="1526935" y="600442"/>
                    <a:pt x="1687143" y="511438"/>
                  </a:cubicBezTo>
                  <a:cubicBezTo>
                    <a:pt x="1847163" y="422621"/>
                    <a:pt x="2017676" y="348795"/>
                    <a:pt x="2196246" y="300639"/>
                  </a:cubicBezTo>
                  <a:cubicBezTo>
                    <a:pt x="2374629" y="251921"/>
                    <a:pt x="2560320" y="227749"/>
                    <a:pt x="2745823" y="229248"/>
                  </a:cubicBezTo>
                  <a:cubicBezTo>
                    <a:pt x="2837076" y="230372"/>
                    <a:pt x="2928516" y="238055"/>
                    <a:pt x="3019206" y="252108"/>
                  </a:cubicBezTo>
                  <a:cubicBezTo>
                    <a:pt x="3109710" y="266724"/>
                    <a:pt x="3199650" y="286773"/>
                    <a:pt x="3288092" y="313006"/>
                  </a:cubicBezTo>
                  <a:cubicBezTo>
                    <a:pt x="3376347" y="339426"/>
                    <a:pt x="3463477" y="370343"/>
                    <a:pt x="3548172" y="407069"/>
                  </a:cubicBezTo>
                  <a:cubicBezTo>
                    <a:pt x="3569345" y="416438"/>
                    <a:pt x="3590519" y="425432"/>
                    <a:pt x="3611505" y="435176"/>
                  </a:cubicBezTo>
                  <a:lnTo>
                    <a:pt x="3674089" y="464968"/>
                  </a:lnTo>
                  <a:lnTo>
                    <a:pt x="3735736" y="496823"/>
                  </a:lnTo>
                  <a:cubicBezTo>
                    <a:pt x="3756160" y="507690"/>
                    <a:pt x="3776397" y="519120"/>
                    <a:pt x="3796634" y="530176"/>
                  </a:cubicBezTo>
                  <a:cubicBezTo>
                    <a:pt x="3957965" y="621054"/>
                    <a:pt x="4110303" y="728046"/>
                    <a:pt x="4251585" y="847405"/>
                  </a:cubicBezTo>
                  <a:cubicBezTo>
                    <a:pt x="4393242" y="966390"/>
                    <a:pt x="4524781" y="1096991"/>
                    <a:pt x="4644515" y="1236775"/>
                  </a:cubicBezTo>
                  <a:cubicBezTo>
                    <a:pt x="4704663" y="1306479"/>
                    <a:pt x="4762375" y="1378057"/>
                    <a:pt x="4816527" y="1451883"/>
                  </a:cubicBezTo>
                  <a:cubicBezTo>
                    <a:pt x="4870679" y="1525897"/>
                    <a:pt x="4922020" y="1601598"/>
                    <a:pt x="4970738" y="1678610"/>
                  </a:cubicBezTo>
                  <a:cubicBezTo>
                    <a:pt x="5067799" y="1833008"/>
                    <a:pt x="5152494" y="1993965"/>
                    <a:pt x="5223885" y="2159232"/>
                  </a:cubicBezTo>
                  <a:cubicBezTo>
                    <a:pt x="5295275" y="2324686"/>
                    <a:pt x="5349615" y="2495199"/>
                    <a:pt x="5395709" y="2666087"/>
                  </a:cubicBezTo>
                  <a:cubicBezTo>
                    <a:pt x="5418757" y="2751718"/>
                    <a:pt x="5440680" y="2837537"/>
                    <a:pt x="5458855" y="2924292"/>
                  </a:cubicBezTo>
                  <a:cubicBezTo>
                    <a:pt x="5477406" y="3011048"/>
                    <a:pt x="5490522" y="3098740"/>
                    <a:pt x="5499142" y="3186995"/>
                  </a:cubicBezTo>
                  <a:cubicBezTo>
                    <a:pt x="5507761" y="3275250"/>
                    <a:pt x="5513944" y="3364254"/>
                    <a:pt x="5516755" y="3454007"/>
                  </a:cubicBezTo>
                  <a:cubicBezTo>
                    <a:pt x="5518629" y="3543761"/>
                    <a:pt x="5516755" y="3634264"/>
                    <a:pt x="5507386" y="372458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E50BFD-51AC-4ACE-820C-A285E6672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41478"/>
              <a:ext cx="5953893" cy="6434152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317011 w 5953893"/>
                <a:gd name="connsiteY8" fmla="*/ 3797009 h 6434152"/>
                <a:gd name="connsiteX9" fmla="*/ 5176478 w 5953893"/>
                <a:gd name="connsiteY9" fmla="*/ 4100747 h 6434152"/>
                <a:gd name="connsiteX10" fmla="*/ 4942257 w 5953893"/>
                <a:gd name="connsiteY10" fmla="*/ 4250274 h 6434152"/>
                <a:gd name="connsiteX11" fmla="*/ 4216171 w 5953893"/>
                <a:gd name="connsiteY11" fmla="*/ 4773243 h 6434152"/>
                <a:gd name="connsiteX12" fmla="*/ 3905125 w 5953893"/>
                <a:gd name="connsiteY12" fmla="*/ 5105837 h 6434152"/>
                <a:gd name="connsiteX13" fmla="*/ 3308329 w 5953893"/>
                <a:gd name="connsiteY13" fmla="*/ 5682022 h 6434152"/>
                <a:gd name="connsiteX14" fmla="*/ 2739452 w 5953893"/>
                <a:gd name="connsiteY14" fmla="*/ 5870898 h 6434152"/>
                <a:gd name="connsiteX15" fmla="*/ 1647419 w 5953893"/>
                <a:gd name="connsiteY15" fmla="*/ 5625809 h 6434152"/>
                <a:gd name="connsiteX16" fmla="*/ 781175 w 5953893"/>
                <a:gd name="connsiteY16" fmla="*/ 4960620 h 6434152"/>
                <a:gd name="connsiteX17" fmla="*/ 312545 w 5953893"/>
                <a:gd name="connsiteY17" fmla="*/ 4165205 h 6434152"/>
                <a:gd name="connsiteX18" fmla="*/ 142032 w 5953893"/>
                <a:gd name="connsiteY18" fmla="*/ 3217451 h 6434152"/>
                <a:gd name="connsiteX19" fmla="*/ 347210 w 5953893"/>
                <a:gd name="connsiteY19" fmla="*/ 2181444 h 6434152"/>
                <a:gd name="connsiteX20" fmla="*/ 906155 w 5953893"/>
                <a:gd name="connsiteY20" fmla="*/ 1337497 h 6434152"/>
                <a:gd name="connsiteX21" fmla="*/ 2739265 w 5953893"/>
                <a:gd name="connsiteY21" fmla="*/ 563818 h 6434152"/>
                <a:gd name="connsiteX22" fmla="*/ 3849849 w 5953893"/>
                <a:gd name="connsiteY22" fmla="*/ 881796 h 6434152"/>
                <a:gd name="connsiteX23" fmla="*/ 4834515 w 5953893"/>
                <a:gd name="connsiteY23" fmla="*/ 1742419 h 6434152"/>
                <a:gd name="connsiteX24" fmla="*/ 5325256 w 5953893"/>
                <a:gd name="connsiteY24" fmla="*/ 2742076 h 6434152"/>
                <a:gd name="connsiteX25" fmla="*/ 5317011 w 5953893"/>
                <a:gd name="connsiteY25" fmla="*/ 3797009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317011" y="3797009"/>
                  </a:moveTo>
                  <a:cubicBezTo>
                    <a:pt x="5275976" y="3943538"/>
                    <a:pt x="5228756" y="4045658"/>
                    <a:pt x="5176478" y="4100747"/>
                  </a:cubicBezTo>
                  <a:cubicBezTo>
                    <a:pt x="5131883" y="4147591"/>
                    <a:pt x="5061991" y="4186004"/>
                    <a:pt x="4942257" y="4250274"/>
                  </a:cubicBezTo>
                  <a:cubicBezTo>
                    <a:pt x="4753381" y="4351458"/>
                    <a:pt x="4494613" y="4489929"/>
                    <a:pt x="4216171" y="4773243"/>
                  </a:cubicBezTo>
                  <a:cubicBezTo>
                    <a:pt x="4106555" y="4884733"/>
                    <a:pt x="4004247" y="4997159"/>
                    <a:pt x="3905125" y="5105837"/>
                  </a:cubicBezTo>
                  <a:cubicBezTo>
                    <a:pt x="3701071" y="5329753"/>
                    <a:pt x="3508260" y="5541302"/>
                    <a:pt x="3308329" y="5682022"/>
                  </a:cubicBezTo>
                  <a:cubicBezTo>
                    <a:pt x="3122826" y="5812624"/>
                    <a:pt x="2947441" y="5870898"/>
                    <a:pt x="2739452" y="5870898"/>
                  </a:cubicBezTo>
                  <a:cubicBezTo>
                    <a:pt x="2357765" y="5870898"/>
                    <a:pt x="1990319" y="5788452"/>
                    <a:pt x="1647419" y="5625809"/>
                  </a:cubicBezTo>
                  <a:cubicBezTo>
                    <a:pt x="1319509" y="5470286"/>
                    <a:pt x="1019893" y="5240187"/>
                    <a:pt x="781175" y="4960620"/>
                  </a:cubicBezTo>
                  <a:cubicBezTo>
                    <a:pt x="579370" y="4724151"/>
                    <a:pt x="421598" y="4456576"/>
                    <a:pt x="312545" y="4165205"/>
                  </a:cubicBezTo>
                  <a:cubicBezTo>
                    <a:pt x="199369" y="3863153"/>
                    <a:pt x="142032" y="3544237"/>
                    <a:pt x="142032" y="3217451"/>
                  </a:cubicBezTo>
                  <a:cubicBezTo>
                    <a:pt x="142032" y="2857688"/>
                    <a:pt x="211174" y="2509166"/>
                    <a:pt x="347210" y="2181444"/>
                  </a:cubicBezTo>
                  <a:cubicBezTo>
                    <a:pt x="478561" y="1865339"/>
                    <a:pt x="666688" y="1581275"/>
                    <a:pt x="906155" y="1337497"/>
                  </a:cubicBezTo>
                  <a:cubicBezTo>
                    <a:pt x="1396334" y="838512"/>
                    <a:pt x="2047469" y="563818"/>
                    <a:pt x="2739265" y="563818"/>
                  </a:cubicBezTo>
                  <a:cubicBezTo>
                    <a:pt x="3094157" y="563818"/>
                    <a:pt x="3478280" y="673808"/>
                    <a:pt x="3849849" y="881796"/>
                  </a:cubicBezTo>
                  <a:cubicBezTo>
                    <a:pt x="4226851" y="1092783"/>
                    <a:pt x="4567316" y="1390338"/>
                    <a:pt x="4834515" y="1742419"/>
                  </a:cubicBezTo>
                  <a:cubicBezTo>
                    <a:pt x="5070798" y="2053653"/>
                    <a:pt x="5240374" y="2399363"/>
                    <a:pt x="5325256" y="2742076"/>
                  </a:cubicBezTo>
                  <a:cubicBezTo>
                    <a:pt x="5414634" y="3102964"/>
                    <a:pt x="5411824" y="3458044"/>
                    <a:pt x="5317011" y="379700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394888-C50F-41C1-92D4-0E2B4315A8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1462"/>
              <a:ext cx="5953893" cy="6444167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208520 w 5953893"/>
                <a:gd name="connsiteY8" fmla="*/ 3766654 h 6434152"/>
                <a:gd name="connsiteX9" fmla="*/ 5094782 w 5953893"/>
                <a:gd name="connsiteY9" fmla="*/ 4022985 h 6434152"/>
                <a:gd name="connsiteX10" fmla="*/ 4888855 w 5953893"/>
                <a:gd name="connsiteY10" fmla="*/ 4150777 h 6434152"/>
                <a:gd name="connsiteX11" fmla="*/ 4135411 w 5953893"/>
                <a:gd name="connsiteY11" fmla="*/ 4694170 h 6434152"/>
                <a:gd name="connsiteX12" fmla="*/ 3821555 w 5953893"/>
                <a:gd name="connsiteY12" fmla="*/ 5029762 h 6434152"/>
                <a:gd name="connsiteX13" fmla="*/ 2739265 w 5953893"/>
                <a:gd name="connsiteY13" fmla="*/ 5758097 h 6434152"/>
                <a:gd name="connsiteX14" fmla="*/ 1695575 w 5953893"/>
                <a:gd name="connsiteY14" fmla="*/ 5523876 h 6434152"/>
                <a:gd name="connsiteX15" fmla="*/ 866619 w 5953893"/>
                <a:gd name="connsiteY15" fmla="*/ 4887356 h 6434152"/>
                <a:gd name="connsiteX16" fmla="*/ 417851 w 5953893"/>
                <a:gd name="connsiteY16" fmla="*/ 4125481 h 6434152"/>
                <a:gd name="connsiteX17" fmla="*/ 254645 w 5953893"/>
                <a:gd name="connsiteY17" fmla="*/ 3217264 h 6434152"/>
                <a:gd name="connsiteX18" fmla="*/ 451204 w 5953893"/>
                <a:gd name="connsiteY18" fmla="*/ 2224540 h 6434152"/>
                <a:gd name="connsiteX19" fmla="*/ 986540 w 5953893"/>
                <a:gd name="connsiteY19" fmla="*/ 1416383 h 6434152"/>
                <a:gd name="connsiteX20" fmla="*/ 2739452 w 5953893"/>
                <a:gd name="connsiteY20" fmla="*/ 676244 h 6434152"/>
                <a:gd name="connsiteX21" fmla="*/ 3794947 w 5953893"/>
                <a:gd name="connsiteY21" fmla="*/ 979795 h 6434152"/>
                <a:gd name="connsiteX22" fmla="*/ 4744762 w 5953893"/>
                <a:gd name="connsiteY22" fmla="*/ 1810250 h 6434152"/>
                <a:gd name="connsiteX23" fmla="*/ 5215827 w 5953893"/>
                <a:gd name="connsiteY23" fmla="*/ 2768871 h 6434152"/>
                <a:gd name="connsiteX24" fmla="*/ 5208520 w 5953893"/>
                <a:gd name="connsiteY24" fmla="*/ 3766654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208520" y="3766654"/>
                  </a:moveTo>
                  <a:cubicBezTo>
                    <a:pt x="5173667" y="3891634"/>
                    <a:pt x="5133194" y="3982699"/>
                    <a:pt x="5094782" y="4022985"/>
                  </a:cubicBezTo>
                  <a:cubicBezTo>
                    <a:pt x="5060492" y="4058962"/>
                    <a:pt x="4984792" y="4099435"/>
                    <a:pt x="4888855" y="4150777"/>
                  </a:cubicBezTo>
                  <a:cubicBezTo>
                    <a:pt x="4693420" y="4255333"/>
                    <a:pt x="4426033" y="4398489"/>
                    <a:pt x="4135411" y="4694170"/>
                  </a:cubicBezTo>
                  <a:cubicBezTo>
                    <a:pt x="4024297" y="4807158"/>
                    <a:pt x="3921239" y="4920334"/>
                    <a:pt x="3821555" y="5029762"/>
                  </a:cubicBezTo>
                  <a:cubicBezTo>
                    <a:pt x="3385341" y="5508324"/>
                    <a:pt x="3138940" y="5758097"/>
                    <a:pt x="2739265" y="5758097"/>
                  </a:cubicBezTo>
                  <a:cubicBezTo>
                    <a:pt x="2374442" y="5758097"/>
                    <a:pt x="2023297" y="5679211"/>
                    <a:pt x="1695575" y="5523876"/>
                  </a:cubicBezTo>
                  <a:cubicBezTo>
                    <a:pt x="1381906" y="5375098"/>
                    <a:pt x="1095219" y="5154930"/>
                    <a:pt x="866619" y="4887356"/>
                  </a:cubicBezTo>
                  <a:cubicBezTo>
                    <a:pt x="673246" y="4661005"/>
                    <a:pt x="522220" y="4404673"/>
                    <a:pt x="417851" y="4125481"/>
                  </a:cubicBezTo>
                  <a:cubicBezTo>
                    <a:pt x="309547" y="3836171"/>
                    <a:pt x="254645" y="3530558"/>
                    <a:pt x="254645" y="3217264"/>
                  </a:cubicBezTo>
                  <a:cubicBezTo>
                    <a:pt x="254645" y="2872490"/>
                    <a:pt x="320790" y="2538585"/>
                    <a:pt x="451204" y="2224540"/>
                  </a:cubicBezTo>
                  <a:cubicBezTo>
                    <a:pt x="577121" y="1921739"/>
                    <a:pt x="757191" y="1649855"/>
                    <a:pt x="986540" y="1416383"/>
                  </a:cubicBezTo>
                  <a:cubicBezTo>
                    <a:pt x="1455357" y="939134"/>
                    <a:pt x="2078011" y="676244"/>
                    <a:pt x="2739452" y="676244"/>
                  </a:cubicBezTo>
                  <a:cubicBezTo>
                    <a:pt x="3075232" y="676244"/>
                    <a:pt x="3440243" y="781175"/>
                    <a:pt x="3794947" y="979795"/>
                  </a:cubicBezTo>
                  <a:cubicBezTo>
                    <a:pt x="4158459" y="1183286"/>
                    <a:pt x="4486931" y="1470348"/>
                    <a:pt x="4744762" y="1810250"/>
                  </a:cubicBezTo>
                  <a:cubicBezTo>
                    <a:pt x="4971862" y="2109491"/>
                    <a:pt x="5134693" y="2440961"/>
                    <a:pt x="5215827" y="2768871"/>
                  </a:cubicBezTo>
                  <a:cubicBezTo>
                    <a:pt x="5300334" y="3110834"/>
                    <a:pt x="5297898" y="3446614"/>
                    <a:pt x="5208520" y="376665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2C906F-48B7-4ABF-B36E-0C0A056A5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3725"/>
              <a:ext cx="5855313" cy="6880645"/>
            </a:xfrm>
            <a:custGeom>
              <a:avLst/>
              <a:gdLst>
                <a:gd name="connsiteX0" fmla="*/ 5855313 w 5855313"/>
                <a:gd name="connsiteY0" fmla="*/ 4717843 h 6880645"/>
                <a:gd name="connsiteX1" fmla="*/ 5855313 w 5855313"/>
                <a:gd name="connsiteY1" fmla="*/ 6880645 h 6880645"/>
                <a:gd name="connsiteX2" fmla="*/ 0 w 5855313"/>
                <a:gd name="connsiteY2" fmla="*/ 6880645 h 6880645"/>
                <a:gd name="connsiteX3" fmla="*/ 0 w 5855313"/>
                <a:gd name="connsiteY3" fmla="*/ 5268859 h 6880645"/>
                <a:gd name="connsiteX4" fmla="*/ 36130 w 5855313"/>
                <a:gd name="connsiteY4" fmla="*/ 5327430 h 6880645"/>
                <a:gd name="connsiteX5" fmla="*/ 2782721 w 5855313"/>
                <a:gd name="connsiteY5" fmla="*/ 6765687 h 6880645"/>
                <a:gd name="connsiteX6" fmla="*/ 5834702 w 5855313"/>
                <a:gd name="connsiteY6" fmla="*/ 4773305 h 6880645"/>
                <a:gd name="connsiteX7" fmla="*/ 9148 w 5855313"/>
                <a:gd name="connsiteY7" fmla="*/ 0 h 6880645"/>
                <a:gd name="connsiteX8" fmla="*/ 5855312 w 5855313"/>
                <a:gd name="connsiteY8" fmla="*/ 0 h 6880645"/>
                <a:gd name="connsiteX9" fmla="*/ 5855312 w 5855313"/>
                <a:gd name="connsiteY9" fmla="*/ 96759 h 6880645"/>
                <a:gd name="connsiteX10" fmla="*/ 5855313 w 5855313"/>
                <a:gd name="connsiteY10" fmla="*/ 96759 h 6880645"/>
                <a:gd name="connsiteX11" fmla="*/ 5855313 w 5855313"/>
                <a:gd name="connsiteY11" fmla="*/ 2289203 h 6880645"/>
                <a:gd name="connsiteX12" fmla="*/ 5834702 w 5855313"/>
                <a:gd name="connsiteY12" fmla="*/ 2233742 h 6880645"/>
                <a:gd name="connsiteX13" fmla="*/ 2782721 w 5855313"/>
                <a:gd name="connsiteY13" fmla="*/ 241359 h 6880645"/>
                <a:gd name="connsiteX14" fmla="*/ 36130 w 5855313"/>
                <a:gd name="connsiteY14" fmla="*/ 1679616 h 6880645"/>
                <a:gd name="connsiteX15" fmla="*/ 0 w 5855313"/>
                <a:gd name="connsiteY15" fmla="*/ 1738187 h 6880645"/>
                <a:gd name="connsiteX16" fmla="*/ 0 w 5855313"/>
                <a:gd name="connsiteY16" fmla="*/ 96759 h 6880645"/>
                <a:gd name="connsiteX17" fmla="*/ 9148 w 5855313"/>
                <a:gd name="connsiteY17" fmla="*/ 96759 h 6880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55313" h="6880645">
                  <a:moveTo>
                    <a:pt x="5855313" y="4717843"/>
                  </a:moveTo>
                  <a:lnTo>
                    <a:pt x="5855313" y="6880645"/>
                  </a:lnTo>
                  <a:lnTo>
                    <a:pt x="0" y="6880645"/>
                  </a:lnTo>
                  <a:lnTo>
                    <a:pt x="0" y="5268859"/>
                  </a:lnTo>
                  <a:lnTo>
                    <a:pt x="36130" y="5327430"/>
                  </a:lnTo>
                  <a:cubicBezTo>
                    <a:pt x="631370" y="6195172"/>
                    <a:pt x="1639396" y="6765687"/>
                    <a:pt x="2782721" y="6765687"/>
                  </a:cubicBezTo>
                  <a:cubicBezTo>
                    <a:pt x="4154711" y="6765687"/>
                    <a:pt x="5331871" y="5944145"/>
                    <a:pt x="5834702" y="4773305"/>
                  </a:cubicBezTo>
                  <a:close/>
                  <a:moveTo>
                    <a:pt x="9148" y="0"/>
                  </a:moveTo>
                  <a:lnTo>
                    <a:pt x="5855312" y="0"/>
                  </a:lnTo>
                  <a:lnTo>
                    <a:pt x="5855312" y="96759"/>
                  </a:lnTo>
                  <a:lnTo>
                    <a:pt x="5855313" y="96759"/>
                  </a:lnTo>
                  <a:lnTo>
                    <a:pt x="5855313" y="2289203"/>
                  </a:lnTo>
                  <a:lnTo>
                    <a:pt x="5834702" y="2233742"/>
                  </a:lnTo>
                  <a:cubicBezTo>
                    <a:pt x="5331871" y="1062902"/>
                    <a:pt x="4154711" y="241359"/>
                    <a:pt x="2782721" y="241359"/>
                  </a:cubicBezTo>
                  <a:cubicBezTo>
                    <a:pt x="1639396" y="241359"/>
                    <a:pt x="631370" y="811875"/>
                    <a:pt x="36130" y="1679616"/>
                  </a:cubicBezTo>
                  <a:lnTo>
                    <a:pt x="0" y="1738187"/>
                  </a:lnTo>
                  <a:lnTo>
                    <a:pt x="0" y="96759"/>
                  </a:lnTo>
                  <a:lnTo>
                    <a:pt x="9148" y="9675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B4ABE2AA-A788-450F-94A8-AED4B698F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6370"/>
              <a:ext cx="6254832" cy="6864558"/>
            </a:xfrm>
            <a:custGeom>
              <a:avLst/>
              <a:gdLst>
                <a:gd name="connsiteX0" fmla="*/ 2766060 w 6254832"/>
                <a:gd name="connsiteY0" fmla="*/ 0 h 6864558"/>
                <a:gd name="connsiteX1" fmla="*/ 0 w 6254832"/>
                <a:gd name="connsiteY1" fmla="*/ 1340683 h 6864558"/>
                <a:gd name="connsiteX2" fmla="*/ 0 w 6254832"/>
                <a:gd name="connsiteY2" fmla="*/ 2201306 h 6864558"/>
                <a:gd name="connsiteX3" fmla="*/ 1312 w 6254832"/>
                <a:gd name="connsiteY3" fmla="*/ 2197746 h 6864558"/>
                <a:gd name="connsiteX4" fmla="*/ 612723 w 6254832"/>
                <a:gd name="connsiteY4" fmla="*/ 1201649 h 6864558"/>
                <a:gd name="connsiteX5" fmla="*/ 1571344 w 6254832"/>
                <a:gd name="connsiteY5" fmla="*/ 483245 h 6864558"/>
                <a:gd name="connsiteX6" fmla="*/ 1641235 w 6254832"/>
                <a:gd name="connsiteY6" fmla="*/ 452328 h 6864558"/>
                <a:gd name="connsiteX7" fmla="*/ 1711502 w 6254832"/>
                <a:gd name="connsiteY7" fmla="*/ 422348 h 6864558"/>
                <a:gd name="connsiteX8" fmla="*/ 1783080 w 6254832"/>
                <a:gd name="connsiteY8" fmla="*/ 395178 h 6864558"/>
                <a:gd name="connsiteX9" fmla="*/ 1855220 w 6254832"/>
                <a:gd name="connsiteY9" fmla="*/ 369133 h 6864558"/>
                <a:gd name="connsiteX10" fmla="*/ 1928297 w 6254832"/>
                <a:gd name="connsiteY10" fmla="*/ 345711 h 6864558"/>
                <a:gd name="connsiteX11" fmla="*/ 2001749 w 6254832"/>
                <a:gd name="connsiteY11" fmla="*/ 323600 h 6864558"/>
                <a:gd name="connsiteX12" fmla="*/ 2076138 w 6254832"/>
                <a:gd name="connsiteY12" fmla="*/ 304300 h 6864558"/>
                <a:gd name="connsiteX13" fmla="*/ 2113426 w 6254832"/>
                <a:gd name="connsiteY13" fmla="*/ 294744 h 6864558"/>
                <a:gd name="connsiteX14" fmla="*/ 2132163 w 6254832"/>
                <a:gd name="connsiteY14" fmla="*/ 290060 h 6864558"/>
                <a:gd name="connsiteX15" fmla="*/ 2151089 w 6254832"/>
                <a:gd name="connsiteY15" fmla="*/ 286312 h 6864558"/>
                <a:gd name="connsiteX16" fmla="*/ 2763249 w 6254832"/>
                <a:gd name="connsiteY16" fmla="*/ 218482 h 6864558"/>
                <a:gd name="connsiteX17" fmla="*/ 3372225 w 6254832"/>
                <a:gd name="connsiteY17" fmla="*/ 301302 h 6864558"/>
                <a:gd name="connsiteX18" fmla="*/ 3663596 w 6254832"/>
                <a:gd name="connsiteY18" fmla="*/ 398364 h 6864558"/>
                <a:gd name="connsiteX19" fmla="*/ 3941663 w 6254832"/>
                <a:gd name="connsiteY19" fmla="*/ 526717 h 6864558"/>
                <a:gd name="connsiteX20" fmla="*/ 4204366 w 6254832"/>
                <a:gd name="connsiteY20" fmla="*/ 681678 h 6864558"/>
                <a:gd name="connsiteX21" fmla="*/ 4450018 w 6254832"/>
                <a:gd name="connsiteY21" fmla="*/ 860061 h 6864558"/>
                <a:gd name="connsiteX22" fmla="*/ 4678992 w 6254832"/>
                <a:gd name="connsiteY22" fmla="*/ 1057181 h 6864558"/>
                <a:gd name="connsiteX23" fmla="*/ 4889791 w 6254832"/>
                <a:gd name="connsiteY23" fmla="*/ 1271166 h 6864558"/>
                <a:gd name="connsiteX24" fmla="*/ 5083164 w 6254832"/>
                <a:gd name="connsiteY24" fmla="*/ 1498642 h 6864558"/>
                <a:gd name="connsiteX25" fmla="*/ 5257987 w 6254832"/>
                <a:gd name="connsiteY25" fmla="*/ 1738484 h 6864558"/>
                <a:gd name="connsiteX26" fmla="*/ 5413510 w 6254832"/>
                <a:gd name="connsiteY26" fmla="*/ 1989195 h 6864558"/>
                <a:gd name="connsiteX27" fmla="*/ 5548609 w 6254832"/>
                <a:gd name="connsiteY27" fmla="*/ 2249462 h 6864558"/>
                <a:gd name="connsiteX28" fmla="*/ 5747791 w 6254832"/>
                <a:gd name="connsiteY28" fmla="*/ 2795666 h 6864558"/>
                <a:gd name="connsiteX29" fmla="*/ 5806814 w 6254832"/>
                <a:gd name="connsiteY29" fmla="*/ 3078980 h 6864558"/>
                <a:gd name="connsiteX30" fmla="*/ 5816933 w 6254832"/>
                <a:gd name="connsiteY30" fmla="*/ 3150558 h 6864558"/>
                <a:gd name="connsiteX31" fmla="*/ 5825178 w 6254832"/>
                <a:gd name="connsiteY31" fmla="*/ 3222323 h 6864558"/>
                <a:gd name="connsiteX32" fmla="*/ 5831923 w 6254832"/>
                <a:gd name="connsiteY32" fmla="*/ 3294276 h 6864558"/>
                <a:gd name="connsiteX33" fmla="*/ 5836233 w 6254832"/>
                <a:gd name="connsiteY33" fmla="*/ 3366416 h 6864558"/>
                <a:gd name="connsiteX34" fmla="*/ 5833047 w 6254832"/>
                <a:gd name="connsiteY34" fmla="*/ 3655726 h 6864558"/>
                <a:gd name="connsiteX35" fmla="*/ 5827426 w 6254832"/>
                <a:gd name="connsiteY35" fmla="*/ 3728054 h 6864558"/>
                <a:gd name="connsiteX36" fmla="*/ 5819556 w 6254832"/>
                <a:gd name="connsiteY36" fmla="*/ 3800194 h 6864558"/>
                <a:gd name="connsiteX37" fmla="*/ 5809063 w 6254832"/>
                <a:gd name="connsiteY37" fmla="*/ 3872147 h 6864558"/>
                <a:gd name="connsiteX38" fmla="*/ 5796696 w 6254832"/>
                <a:gd name="connsiteY38" fmla="*/ 3943912 h 6864558"/>
                <a:gd name="connsiteX39" fmla="*/ 5725305 w 6254832"/>
                <a:gd name="connsiteY39" fmla="*/ 4225165 h 6864558"/>
                <a:gd name="connsiteX40" fmla="*/ 5605384 w 6254832"/>
                <a:gd name="connsiteY40" fmla="*/ 4478312 h 6864558"/>
                <a:gd name="connsiteX41" fmla="*/ 5412573 w 6254832"/>
                <a:gd name="connsiteY41" fmla="*/ 4677306 h 6864558"/>
                <a:gd name="connsiteX42" fmla="*/ 5155867 w 6254832"/>
                <a:gd name="connsiteY42" fmla="*/ 4834703 h 6864558"/>
                <a:gd name="connsiteX43" fmla="*/ 4645452 w 6254832"/>
                <a:gd name="connsiteY43" fmla="*/ 5207396 h 6864558"/>
                <a:gd name="connsiteX44" fmla="*/ 4536211 w 6254832"/>
                <a:gd name="connsiteY44" fmla="*/ 5319072 h 6864558"/>
                <a:gd name="connsiteX45" fmla="*/ 4430343 w 6254832"/>
                <a:gd name="connsiteY45" fmla="*/ 5432061 h 6864558"/>
                <a:gd name="connsiteX46" fmla="*/ 4220668 w 6254832"/>
                <a:gd name="connsiteY46" fmla="*/ 5657663 h 6864558"/>
                <a:gd name="connsiteX47" fmla="*/ 4115174 w 6254832"/>
                <a:gd name="connsiteY47" fmla="*/ 5768777 h 6864558"/>
                <a:gd name="connsiteX48" fmla="*/ 4007245 w 6254832"/>
                <a:gd name="connsiteY48" fmla="*/ 5876707 h 6864558"/>
                <a:gd name="connsiteX49" fmla="*/ 3781081 w 6254832"/>
                <a:gd name="connsiteY49" fmla="*/ 6078887 h 6864558"/>
                <a:gd name="connsiteX50" fmla="*/ 3534493 w 6254832"/>
                <a:gd name="connsiteY50" fmla="*/ 6249775 h 6864558"/>
                <a:gd name="connsiteX51" fmla="*/ 3265232 w 6254832"/>
                <a:gd name="connsiteY51" fmla="*/ 6373068 h 6864558"/>
                <a:gd name="connsiteX52" fmla="*/ 3194779 w 6254832"/>
                <a:gd name="connsiteY52" fmla="*/ 6394804 h 6864558"/>
                <a:gd name="connsiteX53" fmla="*/ 3123575 w 6254832"/>
                <a:gd name="connsiteY53" fmla="*/ 6412792 h 6864558"/>
                <a:gd name="connsiteX54" fmla="*/ 3051435 w 6254832"/>
                <a:gd name="connsiteY54" fmla="*/ 6426471 h 6864558"/>
                <a:gd name="connsiteX55" fmla="*/ 2978733 w 6254832"/>
                <a:gd name="connsiteY55" fmla="*/ 6436214 h 6864558"/>
                <a:gd name="connsiteX56" fmla="*/ 2905656 w 6254832"/>
                <a:gd name="connsiteY56" fmla="*/ 6442211 h 6864558"/>
                <a:gd name="connsiteX57" fmla="*/ 2832204 w 6254832"/>
                <a:gd name="connsiteY57" fmla="*/ 6444459 h 6864558"/>
                <a:gd name="connsiteX58" fmla="*/ 2758565 w 6254832"/>
                <a:gd name="connsiteY58" fmla="*/ 6443335 h 6864558"/>
                <a:gd name="connsiteX59" fmla="*/ 2683239 w 6254832"/>
                <a:gd name="connsiteY59" fmla="*/ 6438463 h 6864558"/>
                <a:gd name="connsiteX60" fmla="*/ 2091503 w 6254832"/>
                <a:gd name="connsiteY60" fmla="*/ 6343275 h 6864558"/>
                <a:gd name="connsiteX61" fmla="*/ 1948347 w 6254832"/>
                <a:gd name="connsiteY61" fmla="*/ 6301490 h 6864558"/>
                <a:gd name="connsiteX62" fmla="*/ 1807626 w 6254832"/>
                <a:gd name="connsiteY62" fmla="*/ 6252585 h 6864558"/>
                <a:gd name="connsiteX63" fmla="*/ 1738297 w 6254832"/>
                <a:gd name="connsiteY63" fmla="*/ 6225790 h 6864558"/>
                <a:gd name="connsiteX64" fmla="*/ 1669529 w 6254832"/>
                <a:gd name="connsiteY64" fmla="*/ 6197684 h 6864558"/>
                <a:gd name="connsiteX65" fmla="*/ 1635239 w 6254832"/>
                <a:gd name="connsiteY65" fmla="*/ 6183630 h 6864558"/>
                <a:gd name="connsiteX66" fmla="*/ 1601699 w 6254832"/>
                <a:gd name="connsiteY66" fmla="*/ 6167891 h 6864558"/>
                <a:gd name="connsiteX67" fmla="*/ 1534618 w 6254832"/>
                <a:gd name="connsiteY67" fmla="*/ 6136411 h 6864558"/>
                <a:gd name="connsiteX68" fmla="*/ 592299 w 6254832"/>
                <a:gd name="connsiteY68" fmla="*/ 5443116 h 6864558"/>
                <a:gd name="connsiteX69" fmla="*/ 0 w 6254832"/>
                <a:gd name="connsiteY69" fmla="*/ 4496675 h 6864558"/>
                <a:gd name="connsiteX70" fmla="*/ 0 w 6254832"/>
                <a:gd name="connsiteY70" fmla="*/ 5523875 h 6864558"/>
                <a:gd name="connsiteX71" fmla="*/ 2766060 w 6254832"/>
                <a:gd name="connsiteY71" fmla="*/ 6864559 h 6864558"/>
                <a:gd name="connsiteX72" fmla="*/ 6254833 w 6254832"/>
                <a:gd name="connsiteY72" fmla="*/ 3432373 h 6864558"/>
                <a:gd name="connsiteX73" fmla="*/ 2766060 w 6254832"/>
                <a:gd name="connsiteY73" fmla="*/ 0 h 686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254832" h="6864558">
                  <a:moveTo>
                    <a:pt x="2766060" y="0"/>
                  </a:moveTo>
                  <a:cubicBezTo>
                    <a:pt x="1639549" y="0"/>
                    <a:pt x="637831" y="525405"/>
                    <a:pt x="0" y="1340683"/>
                  </a:cubicBezTo>
                  <a:lnTo>
                    <a:pt x="0" y="2201306"/>
                  </a:lnTo>
                  <a:cubicBezTo>
                    <a:pt x="375" y="2200181"/>
                    <a:pt x="937" y="2198870"/>
                    <a:pt x="1312" y="2197746"/>
                  </a:cubicBezTo>
                  <a:cubicBezTo>
                    <a:pt x="142969" y="1837045"/>
                    <a:pt x="347959" y="1497143"/>
                    <a:pt x="612723" y="1201649"/>
                  </a:cubicBezTo>
                  <a:cubicBezTo>
                    <a:pt x="876550" y="906155"/>
                    <a:pt x="1201836" y="655258"/>
                    <a:pt x="1571344" y="483245"/>
                  </a:cubicBezTo>
                  <a:lnTo>
                    <a:pt x="1641235" y="452328"/>
                  </a:lnTo>
                  <a:cubicBezTo>
                    <a:pt x="1664658" y="442210"/>
                    <a:pt x="1687518" y="430967"/>
                    <a:pt x="1711502" y="422348"/>
                  </a:cubicBezTo>
                  <a:lnTo>
                    <a:pt x="1783080" y="395178"/>
                  </a:lnTo>
                  <a:cubicBezTo>
                    <a:pt x="1807064" y="386372"/>
                    <a:pt x="1830674" y="376441"/>
                    <a:pt x="1855220" y="369133"/>
                  </a:cubicBezTo>
                  <a:lnTo>
                    <a:pt x="1928297" y="345711"/>
                  </a:lnTo>
                  <a:cubicBezTo>
                    <a:pt x="1952656" y="338028"/>
                    <a:pt x="1976828" y="329409"/>
                    <a:pt x="2001749" y="323600"/>
                  </a:cubicBezTo>
                  <a:lnTo>
                    <a:pt x="2076138" y="304300"/>
                  </a:lnTo>
                  <a:lnTo>
                    <a:pt x="2113426" y="294744"/>
                  </a:lnTo>
                  <a:lnTo>
                    <a:pt x="2132163" y="290060"/>
                  </a:lnTo>
                  <a:lnTo>
                    <a:pt x="2151089" y="286312"/>
                  </a:lnTo>
                  <a:cubicBezTo>
                    <a:pt x="2351395" y="241716"/>
                    <a:pt x="2557322" y="219044"/>
                    <a:pt x="2763249" y="218482"/>
                  </a:cubicBezTo>
                  <a:cubicBezTo>
                    <a:pt x="2968802" y="218294"/>
                    <a:pt x="3174167" y="247900"/>
                    <a:pt x="3372225" y="301302"/>
                  </a:cubicBezTo>
                  <a:cubicBezTo>
                    <a:pt x="3471347" y="327910"/>
                    <a:pt x="3568596" y="360513"/>
                    <a:pt x="3663596" y="398364"/>
                  </a:cubicBezTo>
                  <a:cubicBezTo>
                    <a:pt x="3758784" y="435652"/>
                    <a:pt x="3851348" y="479311"/>
                    <a:pt x="3941663" y="526717"/>
                  </a:cubicBezTo>
                  <a:cubicBezTo>
                    <a:pt x="4031979" y="573936"/>
                    <a:pt x="4119297" y="626402"/>
                    <a:pt x="4204366" y="681678"/>
                  </a:cubicBezTo>
                  <a:cubicBezTo>
                    <a:pt x="4289060" y="737516"/>
                    <a:pt x="4370944" y="797289"/>
                    <a:pt x="4450018" y="860061"/>
                  </a:cubicBezTo>
                  <a:cubicBezTo>
                    <a:pt x="4529091" y="922832"/>
                    <a:pt x="4605540" y="988601"/>
                    <a:pt x="4678992" y="1057181"/>
                  </a:cubicBezTo>
                  <a:cubicBezTo>
                    <a:pt x="4752444" y="1125574"/>
                    <a:pt x="4822335" y="1197527"/>
                    <a:pt x="4889791" y="1271166"/>
                  </a:cubicBezTo>
                  <a:cubicBezTo>
                    <a:pt x="4957247" y="1344805"/>
                    <a:pt x="5021705" y="1420693"/>
                    <a:pt x="5083164" y="1498642"/>
                  </a:cubicBezTo>
                  <a:cubicBezTo>
                    <a:pt x="5144062" y="1576965"/>
                    <a:pt x="5202899" y="1656601"/>
                    <a:pt x="5257987" y="1738484"/>
                  </a:cubicBezTo>
                  <a:cubicBezTo>
                    <a:pt x="5313076" y="1820368"/>
                    <a:pt x="5365354" y="1903751"/>
                    <a:pt x="5413510" y="1989195"/>
                  </a:cubicBezTo>
                  <a:cubicBezTo>
                    <a:pt x="5462041" y="2074451"/>
                    <a:pt x="5507011" y="2161207"/>
                    <a:pt x="5548609" y="2249462"/>
                  </a:cubicBezTo>
                  <a:cubicBezTo>
                    <a:pt x="5631430" y="2426158"/>
                    <a:pt x="5698323" y="2608851"/>
                    <a:pt x="5747791" y="2795666"/>
                  </a:cubicBezTo>
                  <a:cubicBezTo>
                    <a:pt x="5771963" y="2889167"/>
                    <a:pt x="5791825" y="2983792"/>
                    <a:pt x="5806814" y="3078980"/>
                  </a:cubicBezTo>
                  <a:cubicBezTo>
                    <a:pt x="5810562" y="3102777"/>
                    <a:pt x="5814497" y="3126574"/>
                    <a:pt x="5816933" y="3150558"/>
                  </a:cubicBezTo>
                  <a:cubicBezTo>
                    <a:pt x="5819556" y="3174542"/>
                    <a:pt x="5823304" y="3198339"/>
                    <a:pt x="5825178" y="3222323"/>
                  </a:cubicBezTo>
                  <a:cubicBezTo>
                    <a:pt x="5827426" y="3246308"/>
                    <a:pt x="5830050" y="3270292"/>
                    <a:pt x="5831923" y="3294276"/>
                  </a:cubicBezTo>
                  <a:lnTo>
                    <a:pt x="5836233" y="3366416"/>
                  </a:lnTo>
                  <a:cubicBezTo>
                    <a:pt x="5839981" y="3462728"/>
                    <a:pt x="5839981" y="3559227"/>
                    <a:pt x="5833047" y="3655726"/>
                  </a:cubicBezTo>
                  <a:cubicBezTo>
                    <a:pt x="5830986" y="3679711"/>
                    <a:pt x="5830237" y="3704069"/>
                    <a:pt x="5827426" y="3728054"/>
                  </a:cubicBezTo>
                  <a:lnTo>
                    <a:pt x="5819556" y="3800194"/>
                  </a:lnTo>
                  <a:lnTo>
                    <a:pt x="5809063" y="3872147"/>
                  </a:lnTo>
                  <a:cubicBezTo>
                    <a:pt x="5805690" y="3896131"/>
                    <a:pt x="5800818" y="3919928"/>
                    <a:pt x="5796696" y="3943912"/>
                  </a:cubicBezTo>
                  <a:cubicBezTo>
                    <a:pt x="5778708" y="4039287"/>
                    <a:pt x="5755848" y="4134662"/>
                    <a:pt x="5725305" y="4225165"/>
                  </a:cubicBezTo>
                  <a:cubicBezTo>
                    <a:pt x="5694763" y="4315669"/>
                    <a:pt x="5656726" y="4402237"/>
                    <a:pt x="5605384" y="4478312"/>
                  </a:cubicBezTo>
                  <a:cubicBezTo>
                    <a:pt x="5554980" y="4555324"/>
                    <a:pt x="5489960" y="4620718"/>
                    <a:pt x="5412573" y="4677306"/>
                  </a:cubicBezTo>
                  <a:cubicBezTo>
                    <a:pt x="5335374" y="4734269"/>
                    <a:pt x="5245995" y="4782987"/>
                    <a:pt x="5155867" y="4834703"/>
                  </a:cubicBezTo>
                  <a:cubicBezTo>
                    <a:pt x="4973924" y="4936261"/>
                    <a:pt x="4794791" y="5058806"/>
                    <a:pt x="4645452" y="5207396"/>
                  </a:cubicBezTo>
                  <a:cubicBezTo>
                    <a:pt x="4607414" y="5244497"/>
                    <a:pt x="4571813" y="5281597"/>
                    <a:pt x="4536211" y="5319072"/>
                  </a:cubicBezTo>
                  <a:lnTo>
                    <a:pt x="4430343" y="5432061"/>
                  </a:lnTo>
                  <a:cubicBezTo>
                    <a:pt x="4360264" y="5507574"/>
                    <a:pt x="4290934" y="5583087"/>
                    <a:pt x="4220668" y="5657663"/>
                  </a:cubicBezTo>
                  <a:cubicBezTo>
                    <a:pt x="4185628" y="5694951"/>
                    <a:pt x="4150589" y="5732052"/>
                    <a:pt x="4115174" y="5768777"/>
                  </a:cubicBezTo>
                  <a:cubicBezTo>
                    <a:pt x="4079573" y="5805316"/>
                    <a:pt x="4043597" y="5841292"/>
                    <a:pt x="4007245" y="5876707"/>
                  </a:cubicBezTo>
                  <a:cubicBezTo>
                    <a:pt x="3934543" y="5947723"/>
                    <a:pt x="3859405" y="6015740"/>
                    <a:pt x="3781081" y="6078887"/>
                  </a:cubicBezTo>
                  <a:cubicBezTo>
                    <a:pt x="3702945" y="6142220"/>
                    <a:pt x="3620312" y="6199557"/>
                    <a:pt x="3534493" y="6249775"/>
                  </a:cubicBezTo>
                  <a:cubicBezTo>
                    <a:pt x="3448300" y="6299429"/>
                    <a:pt x="3358359" y="6341589"/>
                    <a:pt x="3265232" y="6373068"/>
                  </a:cubicBezTo>
                  <a:cubicBezTo>
                    <a:pt x="3241998" y="6381313"/>
                    <a:pt x="3218201" y="6387497"/>
                    <a:pt x="3194779" y="6394804"/>
                  </a:cubicBezTo>
                  <a:cubicBezTo>
                    <a:pt x="3171169" y="6401175"/>
                    <a:pt x="3147185" y="6406797"/>
                    <a:pt x="3123575" y="6412792"/>
                  </a:cubicBezTo>
                  <a:cubicBezTo>
                    <a:pt x="3099404" y="6417477"/>
                    <a:pt x="3075420" y="6422161"/>
                    <a:pt x="3051435" y="6426471"/>
                  </a:cubicBezTo>
                  <a:cubicBezTo>
                    <a:pt x="3027076" y="6429657"/>
                    <a:pt x="3002904" y="6433591"/>
                    <a:pt x="2978733" y="6436214"/>
                  </a:cubicBezTo>
                  <a:cubicBezTo>
                    <a:pt x="2954374" y="6438088"/>
                    <a:pt x="2930015" y="6440899"/>
                    <a:pt x="2905656" y="6442211"/>
                  </a:cubicBezTo>
                  <a:cubicBezTo>
                    <a:pt x="2881109" y="6442960"/>
                    <a:pt x="2856751" y="6444272"/>
                    <a:pt x="2832204" y="6444459"/>
                  </a:cubicBezTo>
                  <a:cubicBezTo>
                    <a:pt x="2807658" y="6444084"/>
                    <a:pt x="2783298" y="6444084"/>
                    <a:pt x="2758565" y="6443335"/>
                  </a:cubicBezTo>
                  <a:lnTo>
                    <a:pt x="2683239" y="6438463"/>
                  </a:lnTo>
                  <a:cubicBezTo>
                    <a:pt x="2482559" y="6425909"/>
                    <a:pt x="2284126" y="6393492"/>
                    <a:pt x="2091503" y="6343275"/>
                  </a:cubicBezTo>
                  <a:lnTo>
                    <a:pt x="1948347" y="6301490"/>
                  </a:lnTo>
                  <a:cubicBezTo>
                    <a:pt x="1901127" y="6286126"/>
                    <a:pt x="1854658" y="6268699"/>
                    <a:pt x="1807626" y="6252585"/>
                  </a:cubicBezTo>
                  <a:cubicBezTo>
                    <a:pt x="1784017" y="6245090"/>
                    <a:pt x="1761344" y="6234972"/>
                    <a:pt x="1738297" y="6225790"/>
                  </a:cubicBezTo>
                  <a:lnTo>
                    <a:pt x="1669529" y="6197684"/>
                  </a:lnTo>
                  <a:lnTo>
                    <a:pt x="1635239" y="6183630"/>
                  </a:lnTo>
                  <a:lnTo>
                    <a:pt x="1601699" y="6167891"/>
                  </a:lnTo>
                  <a:lnTo>
                    <a:pt x="1534618" y="6136411"/>
                  </a:lnTo>
                  <a:cubicBezTo>
                    <a:pt x="1179164" y="5964961"/>
                    <a:pt x="857250" y="5729616"/>
                    <a:pt x="592299" y="5443116"/>
                  </a:cubicBezTo>
                  <a:cubicBezTo>
                    <a:pt x="336904" y="5166173"/>
                    <a:pt x="137160" y="4842573"/>
                    <a:pt x="0" y="4496675"/>
                  </a:cubicBezTo>
                  <a:lnTo>
                    <a:pt x="0" y="5523875"/>
                  </a:lnTo>
                  <a:cubicBezTo>
                    <a:pt x="637831" y="6338966"/>
                    <a:pt x="1639549" y="6864559"/>
                    <a:pt x="2766060" y="6864559"/>
                  </a:cubicBezTo>
                  <a:cubicBezTo>
                    <a:pt x="4692858" y="6864559"/>
                    <a:pt x="6254833" y="5327879"/>
                    <a:pt x="6254833" y="3432373"/>
                  </a:cubicBezTo>
                  <a:cubicBezTo>
                    <a:pt x="6254833" y="1536679"/>
                    <a:pt x="4692858" y="0"/>
                    <a:pt x="2766060" y="0"/>
                  </a:cubicBezTo>
                  <a:close/>
                </a:path>
              </a:pathLst>
            </a:custGeom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4E94A1-26A0-8C1C-527E-78D8D45EB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085" y="802955"/>
            <a:ext cx="5683816" cy="1564368"/>
          </a:xfrm>
        </p:spPr>
        <p:txBody>
          <a:bodyPr anchor="b"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Representing the real world mathematically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B205EDD-26F1-8007-D3C2-DADF1D638B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7476563"/>
              </p:ext>
            </p:extLst>
          </p:nvPr>
        </p:nvGraphicFramePr>
        <p:xfrm>
          <a:off x="5302553" y="2415756"/>
          <a:ext cx="6525173" cy="4111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2234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 dirty="0"/>
              <a:t>Graph Theory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Graph = vertices (nodes) + edges</a:t>
            </a:r>
          </a:p>
          <a:p>
            <a:r>
              <a:rPr lang="en-US" sz="2000" dirty="0"/>
              <a:t>Key properties: directed/undirected, weighted/unweighted</a:t>
            </a:r>
          </a:p>
          <a:p>
            <a:r>
              <a:rPr lang="en-US" sz="2000" dirty="0"/>
              <a:t>Robotics applications: navigation, network optimization, multi-robot coordination</a:t>
            </a:r>
          </a:p>
          <a:p>
            <a:pPr lvl="1"/>
            <a:r>
              <a:rPr lang="en-US" sz="1600" dirty="0"/>
              <a:t>How do you represent the world?</a:t>
            </a:r>
          </a:p>
        </p:txBody>
      </p:sp>
      <p:pic>
        <p:nvPicPr>
          <p:cNvPr id="5" name="Picture 4" descr="Web of wires connecting pins">
            <a:extLst>
              <a:ext uri="{FF2B5EF4-FFF2-40B4-BE49-F238E27FC236}">
                <a16:creationId xmlns:a16="http://schemas.microsoft.com/office/drawing/2014/main" id="{4D8F9DCF-AE0A-08AB-99BF-FAEC929F00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53" r="30910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13BE9-609E-0EDC-3426-0432F598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E2609-E6BC-E15F-4BBB-CA8E439D5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Euler’s Königsberg bridge problem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1AC1043-A44B-F924-2902-3219CDEE3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2640" y="57864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8500" b="0" i="0" u="none" strike="noStrike" cap="none" normalizeH="0" baseline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     </a:t>
            </a: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→   </a:t>
            </a:r>
            <a:r>
              <a:rPr kumimoji="0" lang="en-US" altLang="en-US" sz="8500" b="0" i="0" u="none" strike="noStrike" cap="none" normalizeH="0" baseline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</a:t>
            </a:r>
            <a:r>
              <a:rPr kumimoji="0" lang="en-US" altLang="en-US" sz="3600" b="0" i="0" u="none" strike="noStrike" cap="none" normalizeH="0" baseline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→   </a:t>
            </a:r>
            <a:r>
              <a:rPr kumimoji="0" lang="en-US" altLang="en-US" sz="8600" b="0" i="0" u="none" strike="noStrike" cap="none" normalizeH="0" baseline="0">
                <a:ln>
                  <a:noFill/>
                </a:ln>
                <a:solidFill>
                  <a:srgbClr val="2021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</a:t>
            </a:r>
            <a:r>
              <a:rPr kumimoji="0" lang="en-US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5" name="Picture 3">
            <a:hlinkClick r:id="rId3"/>
            <a:extLst>
              <a:ext uri="{FF2B5EF4-FFF2-40B4-BE49-F238E27FC236}">
                <a16:creationId xmlns:a16="http://schemas.microsoft.com/office/drawing/2014/main" id="{D90D5848-68E2-DD81-766A-46AC2317A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640" y="5130799"/>
            <a:ext cx="1714500" cy="13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hlinkClick r:id="rId5"/>
            <a:extLst>
              <a:ext uri="{FF2B5EF4-FFF2-40B4-BE49-F238E27FC236}">
                <a16:creationId xmlns:a16="http://schemas.microsoft.com/office/drawing/2014/main" id="{1899FD99-3ABA-21CA-6C13-7A7381A5D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065" y="5130799"/>
            <a:ext cx="1704975" cy="13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>
            <a:hlinkClick r:id="rId7"/>
            <a:extLst>
              <a:ext uri="{FF2B5EF4-FFF2-40B4-BE49-F238E27FC236}">
                <a16:creationId xmlns:a16="http://schemas.microsoft.com/office/drawing/2014/main" id="{76387FDD-7DE0-721C-BB32-0889E9D3B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490" y="5130799"/>
            <a:ext cx="17145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hlinkClick r:id="rId9"/>
            <a:extLst>
              <a:ext uri="{FF2B5EF4-FFF2-40B4-BE49-F238E27FC236}">
                <a16:creationId xmlns:a16="http://schemas.microsoft.com/office/drawing/2014/main" id="{4750AD04-E511-86E8-27AE-8A7AF86A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932" y="2270372"/>
            <a:ext cx="3366136" cy="265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444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/>
              <a:t>Graph Theory Concepts for Robotics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Connectivity &amp; Components</a:t>
            </a:r>
          </a:p>
          <a:p>
            <a:pPr lvl="1"/>
            <a:r>
              <a:rPr lang="en-US" sz="1600" dirty="0"/>
              <a:t>Reduce world to vertices and edges</a:t>
            </a:r>
          </a:p>
          <a:p>
            <a:pPr lvl="1"/>
            <a:r>
              <a:rPr lang="en-US" sz="1600" dirty="0"/>
              <a:t>Assign weights and attributes</a:t>
            </a:r>
          </a:p>
          <a:p>
            <a:r>
              <a:rPr lang="en-US" sz="2000" dirty="0"/>
              <a:t>Shortest Path (Dijkstra, A*)</a:t>
            </a:r>
          </a:p>
          <a:p>
            <a:r>
              <a:rPr lang="en-US" sz="2000" dirty="0"/>
              <a:t>Tree Structures (RRT, MST)</a:t>
            </a:r>
          </a:p>
          <a:p>
            <a:r>
              <a:rPr lang="en-US" sz="2000" dirty="0"/>
              <a:t>Cycles &amp; Loop Closure in SLAM</a:t>
            </a:r>
          </a:p>
          <a:p>
            <a:pPr lvl="1"/>
            <a:r>
              <a:rPr lang="en-US" sz="1600" dirty="0"/>
              <a:t>Revisit same area again</a:t>
            </a:r>
          </a:p>
          <a:p>
            <a:pPr lvl="1"/>
            <a:r>
              <a:rPr lang="en-US" sz="1600" dirty="0"/>
              <a:t>Align models</a:t>
            </a:r>
          </a:p>
        </p:txBody>
      </p:sp>
      <p:pic>
        <p:nvPicPr>
          <p:cNvPr id="5" name="Picture 4" descr="A network formed by white dots">
            <a:extLst>
              <a:ext uri="{FF2B5EF4-FFF2-40B4-BE49-F238E27FC236}">
                <a16:creationId xmlns:a16="http://schemas.microsoft.com/office/drawing/2014/main" id="{836FE3A7-70B2-A394-74E4-018EEBD2F4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203" r="2" b="2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Practical 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Topological Navigation (rooms, corridors as nodes)</a:t>
            </a:r>
          </a:p>
          <a:p>
            <a:r>
              <a:rPr dirty="0"/>
              <a:t>Roadmaps (PRM) in high-dimensional configuration spaces</a:t>
            </a:r>
          </a:p>
          <a:p>
            <a:r>
              <a:rPr dirty="0"/>
              <a:t>Distributed Robotics: Graph-based coordination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hite modern building interior">
            <a:extLst>
              <a:ext uri="{FF2B5EF4-FFF2-40B4-BE49-F238E27FC236}">
                <a16:creationId xmlns:a16="http://schemas.microsoft.com/office/drawing/2014/main" id="{6ECB0473-6683-49F3-7344-2C691F8F6B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30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Part IV: Design Space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</p:spPr>
        <p:txBody>
          <a:bodyPr anchor="b">
            <a:normAutofit/>
          </a:bodyPr>
          <a:lstStyle/>
          <a:p>
            <a:r>
              <a:rPr lang="en-US" sz="4000" dirty="0"/>
              <a:t>Defining the Design Space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76692" y="2533476"/>
            <a:ext cx="4355265" cy="3447832"/>
          </a:xfrm>
        </p:spPr>
        <p:txBody>
          <a:bodyPr anchor="t">
            <a:normAutofit/>
          </a:bodyPr>
          <a:lstStyle/>
          <a:p>
            <a:r>
              <a:rPr dirty="0"/>
              <a:t>Set of possible solutions/architectures</a:t>
            </a:r>
          </a:p>
          <a:p>
            <a:r>
              <a:rPr dirty="0"/>
              <a:t>Factors: mechanics, electronics, control, software, environment</a:t>
            </a:r>
          </a:p>
          <a:p>
            <a:r>
              <a:rPr dirty="0"/>
              <a:t>Constraints: size, cost, power,</a:t>
            </a:r>
            <a:r>
              <a:rPr lang="en-US" dirty="0"/>
              <a:t> time,</a:t>
            </a:r>
            <a:r>
              <a:rPr dirty="0"/>
              <a:t> etc.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0CBF93-47DA-95E1-F6C4-C8004278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711" r="23178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025EFD5-738C-41B9-87FE-0C00E211B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E6D1DF-FD0C-78FF-8A2F-3F8552EF61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608" r="11575" b="1"/>
          <a:stretch/>
        </p:blipFill>
        <p:spPr>
          <a:xfrm>
            <a:off x="858284" y="1165109"/>
            <a:ext cx="4261337" cy="435133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7048" y="444272"/>
            <a:ext cx="5721484" cy="1325563"/>
          </a:xfrm>
        </p:spPr>
        <p:txBody>
          <a:bodyPr>
            <a:normAutofit/>
          </a:bodyPr>
          <a:lstStyle/>
          <a:p>
            <a:r>
              <a:rPr lang="en-US"/>
              <a:t>Major Trade-Offs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5EA17732-70B3-B8E3-DBDA-F1EF11A452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218904"/>
              </p:ext>
            </p:extLst>
          </p:nvPr>
        </p:nvGraphicFramePr>
        <p:xfrm>
          <a:off x="5303520" y="1463040"/>
          <a:ext cx="6768540" cy="5234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en-US" sz="4000"/>
              <a:t>Integration &amp; Testing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14281A-9DDD-E658-12D2-DF1F8AD891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016" r="2309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1E6890-998F-F619-E123-F58D6DEB60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884345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&amp; Future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Path Planning, Computer Vision, Graph Theory, Design Space</a:t>
            </a:r>
            <a:endParaRPr lang="en-US" dirty="0"/>
          </a:p>
          <a:p>
            <a:pPr lvl="1"/>
            <a:r>
              <a:rPr lang="en-US" dirty="0"/>
              <a:t>Computer Vision: EECS 442</a:t>
            </a:r>
          </a:p>
          <a:p>
            <a:pPr lvl="1"/>
            <a:r>
              <a:rPr lang="en-US" dirty="0"/>
              <a:t>Graph theory and mathematical formulations: EECS 203, 281</a:t>
            </a:r>
          </a:p>
          <a:p>
            <a:pPr lvl="2"/>
            <a:r>
              <a:rPr lang="en-US" dirty="0"/>
              <a:t>Also a number of MATH courses</a:t>
            </a:r>
          </a:p>
          <a:p>
            <a:pPr lvl="1"/>
            <a:r>
              <a:rPr lang="en-US" dirty="0"/>
              <a:t>Path planning: ROB 520 and related</a:t>
            </a:r>
          </a:p>
          <a:p>
            <a:pPr lvl="1"/>
            <a:r>
              <a:rPr lang="en-US" dirty="0"/>
              <a:t>Machine Learning: EECS 553, sometimes advanced topics courses</a:t>
            </a:r>
            <a:endParaRPr dirty="0"/>
          </a:p>
          <a:p>
            <a:r>
              <a:rPr dirty="0"/>
              <a:t>Future Trends: </a:t>
            </a:r>
            <a:endParaRPr lang="en-US" dirty="0"/>
          </a:p>
          <a:p>
            <a:pPr lvl="1"/>
            <a:r>
              <a:rPr dirty="0"/>
              <a:t>Deep Reinforcement Learning</a:t>
            </a:r>
            <a:r>
              <a:rPr lang="en-US" dirty="0"/>
              <a:t>: EECS 598</a:t>
            </a:r>
          </a:p>
          <a:p>
            <a:pPr lvl="1"/>
            <a:r>
              <a:rPr dirty="0"/>
              <a:t>Edge Computing</a:t>
            </a:r>
            <a:endParaRPr lang="en-US" dirty="0"/>
          </a:p>
          <a:p>
            <a:pPr lvl="1"/>
            <a:r>
              <a:rPr dirty="0"/>
              <a:t>Swarm Robotics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Resources &amp;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Books:</a:t>
            </a:r>
          </a:p>
          <a:p>
            <a:pPr marL="0" indent="0">
              <a:buNone/>
            </a:pPr>
            <a:r>
              <a:rPr lang="en-US" dirty="0"/>
              <a:t> • Principles of Robot Motion – </a:t>
            </a:r>
            <a:r>
              <a:rPr lang="en-US" dirty="0" err="1"/>
              <a:t>Choset</a:t>
            </a:r>
            <a:r>
              <a:rPr lang="en-US" dirty="0"/>
              <a:t> et al.</a:t>
            </a:r>
          </a:p>
          <a:p>
            <a:pPr marL="0" indent="0">
              <a:buNone/>
            </a:pPr>
            <a:r>
              <a:rPr lang="en-US" dirty="0"/>
              <a:t> • Probabilistic Robotics – Thrun et al.</a:t>
            </a:r>
          </a:p>
          <a:p>
            <a:pPr marL="0" indent="0">
              <a:buNone/>
            </a:pPr>
            <a:r>
              <a:rPr lang="en-US" dirty="0"/>
              <a:t> • Robotics, Vision and Control – Peter Corke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Q&amp;A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Questions and Discussion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Brainstorming next</a:t>
            </a:r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2F6D4-0450-9890-50C4-8666CE3A7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en-US" sz="3200" dirty="0"/>
              <a:t>How to generate ideas</a:t>
            </a:r>
          </a:p>
        </p:txBody>
      </p:sp>
      <p:pic>
        <p:nvPicPr>
          <p:cNvPr id="5" name="Picture 4" descr="Lightbulb idea concept">
            <a:extLst>
              <a:ext uri="{FF2B5EF4-FFF2-40B4-BE49-F238E27FC236}">
                <a16:creationId xmlns:a16="http://schemas.microsoft.com/office/drawing/2014/main" id="{F5511C2E-0CC6-9699-5CB0-B52D981E4A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6" r="48956" b="-1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49674-C9D3-CB83-64B1-C65DB7AE1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/>
          </a:bodyPr>
          <a:lstStyle/>
          <a:p>
            <a:r>
              <a:rPr lang="en-US" sz="2000" dirty="0"/>
              <a:t>Oftentimes it starts with an idea you have been having in the back of your mind</a:t>
            </a:r>
          </a:p>
          <a:p>
            <a:r>
              <a:rPr lang="en-US" sz="2000" dirty="0"/>
              <a:t>Use the context to help narrow the space</a:t>
            </a:r>
          </a:p>
          <a:p>
            <a:r>
              <a:rPr lang="en-US" sz="2000" dirty="0"/>
              <a:t>Start with a problem</a:t>
            </a:r>
          </a:p>
          <a:p>
            <a:r>
              <a:rPr lang="en-US" sz="2000" dirty="0"/>
              <a:t>With the list of initial problems</a:t>
            </a:r>
          </a:p>
          <a:p>
            <a:pPr lvl="1"/>
            <a:r>
              <a:rPr lang="en-US" sz="1600" dirty="0"/>
              <a:t>Do a feasibility pass</a:t>
            </a:r>
          </a:p>
          <a:p>
            <a:pPr lvl="1"/>
            <a:r>
              <a:rPr lang="en-US" sz="1600" dirty="0"/>
              <a:t>What is a minimal demonstration</a:t>
            </a:r>
          </a:p>
          <a:p>
            <a:pPr lvl="2"/>
            <a:r>
              <a:rPr lang="en-US" sz="1200" dirty="0"/>
              <a:t>Minimal viable product (MVP)</a:t>
            </a:r>
          </a:p>
          <a:p>
            <a:pPr lvl="1"/>
            <a:r>
              <a:rPr lang="en-US" sz="1600" dirty="0"/>
              <a:t>Can you demonstrate within the time limit</a:t>
            </a:r>
          </a:p>
        </p:txBody>
      </p:sp>
    </p:spTree>
    <p:extLst>
      <p:ext uri="{BB962C8B-B14F-4D97-AF65-F5344CB8AC3E}">
        <p14:creationId xmlns:p14="http://schemas.microsoft.com/office/powerpoint/2010/main" val="4263032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</TotalTime>
  <Words>1596</Words>
  <Application>Microsoft Office PowerPoint</Application>
  <PresentationFormat>Widescreen</PresentationFormat>
  <Paragraphs>191</Paragraphs>
  <Slides>32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Office Theme</vt:lpstr>
      <vt:lpstr>Overview of Autonomous Robotics Concepts: A Quick Guide</vt:lpstr>
      <vt:lpstr>Learning Objectives</vt:lpstr>
      <vt:lpstr>The Robotics Pipeline</vt:lpstr>
      <vt:lpstr>Part I: Computer Vision and 3D Modeling</vt:lpstr>
      <vt:lpstr>Role of Computer Vision in Robotics</vt:lpstr>
      <vt:lpstr>Core Steps in Computer Vision</vt:lpstr>
      <vt:lpstr>Applications &amp; Techniques</vt:lpstr>
      <vt:lpstr>Python</vt:lpstr>
      <vt:lpstr>Photogrammetry and measuring the world</vt:lpstr>
      <vt:lpstr>Photogrammetry</vt:lpstr>
      <vt:lpstr>3D Modeling and Representation</vt:lpstr>
      <vt:lpstr>Part II: Path Planning</vt:lpstr>
      <vt:lpstr>Robot recognizes world/things/ now what?</vt:lpstr>
      <vt:lpstr>What is Path Planning?</vt:lpstr>
      <vt:lpstr>Classical Path Planning Methods</vt:lpstr>
      <vt:lpstr>Much is for future coursework…</vt:lpstr>
      <vt:lpstr>Advanced Planning Approaches</vt:lpstr>
      <vt:lpstr>So, we have an idea of path planning</vt:lpstr>
      <vt:lpstr>Part III: Graph Theory and Mathematical Formalization</vt:lpstr>
      <vt:lpstr>Representing the real world mathematically</vt:lpstr>
      <vt:lpstr>Graph Theory Basics</vt:lpstr>
      <vt:lpstr>Some motivation</vt:lpstr>
      <vt:lpstr>Graph Theory Concepts for Robotics</vt:lpstr>
      <vt:lpstr>Practical Use Cases</vt:lpstr>
      <vt:lpstr>Part IV: Design Space</vt:lpstr>
      <vt:lpstr>Defining the Design Space</vt:lpstr>
      <vt:lpstr>Major Trade-Offs</vt:lpstr>
      <vt:lpstr>Integration &amp; Testing</vt:lpstr>
      <vt:lpstr>Summary &amp; Future Directions</vt:lpstr>
      <vt:lpstr>Resources &amp; References</vt:lpstr>
      <vt:lpstr>Q&amp;A</vt:lpstr>
      <vt:lpstr>How to generate ideas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Sarabi, Armin</cp:lastModifiedBy>
  <cp:revision>9</cp:revision>
  <dcterms:created xsi:type="dcterms:W3CDTF">2013-01-27T09:14:16Z</dcterms:created>
  <dcterms:modified xsi:type="dcterms:W3CDTF">2026-09-20T21:36:13Z</dcterms:modified>
  <cp:category/>
</cp:coreProperties>
</file>