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-23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46C25-AF7B-4545-9A59-AD7F501F941F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7EA73-A3DC-450C-BF62-FEEB1F374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27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7EA73-A3DC-450C-BF62-FEEB1F3746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5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7EA73-A3DC-450C-BF62-FEEB1F3746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34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7EA73-A3DC-450C-BF62-FEEB1F3746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34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7EA73-A3DC-450C-BF62-FEEB1F3746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34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7EA73-A3DC-450C-BF62-FEEB1F3746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07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7EA73-A3DC-450C-BF62-FEEB1F3746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78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1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3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5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0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7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2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8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6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0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1D21C-37DC-4E8B-900C-99FB7F9DE84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0B6F-EF6E-4917-BF65-A53E89EC7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8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4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8" b="5104"/>
          <a:stretch/>
        </p:blipFill>
        <p:spPr bwMode="auto">
          <a:xfrm>
            <a:off x="76200" y="76200"/>
            <a:ext cx="4572000" cy="30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780166"/>
              </p:ext>
            </p:extLst>
          </p:nvPr>
        </p:nvGraphicFramePr>
        <p:xfrm>
          <a:off x="3063240" y="3151378"/>
          <a:ext cx="6080760" cy="3706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795"/>
                <a:gridCol w="590550"/>
                <a:gridCol w="321310"/>
                <a:gridCol w="321310"/>
                <a:gridCol w="321310"/>
                <a:gridCol w="300355"/>
                <a:gridCol w="300355"/>
                <a:gridCol w="300355"/>
                <a:gridCol w="321310"/>
                <a:gridCol w="321310"/>
                <a:gridCol w="267970"/>
                <a:gridCol w="267970"/>
                <a:gridCol w="321310"/>
                <a:gridCol w="321310"/>
                <a:gridCol w="321310"/>
                <a:gridCol w="321310"/>
                <a:gridCol w="321310"/>
                <a:gridCol w="321310"/>
              </a:tblGrid>
              <a:tr h="937895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next_state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plus1_drive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add_drive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arg1_drive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arg2_drive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arg3_drive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mem_drive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op1_write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op2_write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opcode_write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arg1_write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arg2_write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arg3_write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address_write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mem_write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reset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fetch1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fetch5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fetch8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decode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53000" y="274638"/>
            <a:ext cx="3733800" cy="1143000"/>
          </a:xfrm>
        </p:spPr>
        <p:txBody>
          <a:bodyPr/>
          <a:lstStyle/>
          <a:p>
            <a:r>
              <a:rPr lang="en-US" dirty="0" smtClean="0"/>
              <a:t>Fetch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6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8" b="5104"/>
          <a:stretch/>
        </p:blipFill>
        <p:spPr bwMode="auto">
          <a:xfrm>
            <a:off x="76200" y="76200"/>
            <a:ext cx="4572000" cy="30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533248"/>
              </p:ext>
            </p:extLst>
          </p:nvPr>
        </p:nvGraphicFramePr>
        <p:xfrm>
          <a:off x="685804" y="3276600"/>
          <a:ext cx="8077195" cy="3406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043"/>
                <a:gridCol w="320524"/>
                <a:gridCol w="333829"/>
                <a:gridCol w="465799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</a:tblGrid>
              <a:tr h="937895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state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opcode_out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equal_out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next_state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plus1_drive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add_drive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arg1_drive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arg2_drive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arg3_drive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mem_drive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op1_write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op2_write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opcode_write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arg1_write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arg2_write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arg3_write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address_write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mem_write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decode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add1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05400" y="274638"/>
            <a:ext cx="3581400" cy="1143000"/>
          </a:xfrm>
        </p:spPr>
        <p:txBody>
          <a:bodyPr/>
          <a:lstStyle/>
          <a:p>
            <a:r>
              <a:rPr lang="en-US" dirty="0" smtClean="0"/>
              <a:t>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1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8" b="5104"/>
          <a:stretch/>
        </p:blipFill>
        <p:spPr bwMode="auto">
          <a:xfrm>
            <a:off x="76200" y="76200"/>
            <a:ext cx="4572000" cy="30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13691"/>
              </p:ext>
            </p:extLst>
          </p:nvPr>
        </p:nvGraphicFramePr>
        <p:xfrm>
          <a:off x="685804" y="3276600"/>
          <a:ext cx="8077195" cy="3406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043"/>
                <a:gridCol w="320524"/>
                <a:gridCol w="333829"/>
                <a:gridCol w="465799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  <a:gridCol w="394750"/>
              </a:tblGrid>
              <a:tr h="937895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state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opcode_out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equal_out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next_state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plus1_drive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add_drive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arg1_drive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arg2_drive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arg3_drive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mem_drive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op1_write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op2_write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opcode_write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arg1_write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arg2_write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arg3_write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address_write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mem_write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 vert="vert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decode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be1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610" marR="5461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81600" y="274638"/>
            <a:ext cx="3505200" cy="1143000"/>
          </a:xfrm>
        </p:spPr>
        <p:txBody>
          <a:bodyPr/>
          <a:lstStyle/>
          <a:p>
            <a:r>
              <a:rPr lang="en-US" dirty="0" smtClean="0"/>
              <a:t>branch 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Call/return 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55183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Mem[20] 	call 500 100 0</a:t>
            </a:r>
          </a:p>
          <a:p>
            <a:r>
              <a:rPr lang="en-US" dirty="0"/>
              <a:t>Mem[24] 	//next instruction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Mem[100] 	</a:t>
            </a:r>
            <a:r>
              <a:rPr lang="en-US" dirty="0" smtClean="0"/>
              <a:t>0</a:t>
            </a:r>
          </a:p>
          <a:p>
            <a:endParaRPr lang="en-US" dirty="0"/>
          </a:p>
          <a:p>
            <a:r>
              <a:rPr lang="en-US" dirty="0"/>
              <a:t>Mem[500] 	//start of </a:t>
            </a:r>
            <a:r>
              <a:rPr lang="en-US" dirty="0" smtClean="0"/>
              <a:t>function</a:t>
            </a:r>
          </a:p>
          <a:p>
            <a:endParaRPr lang="en-US" dirty="0"/>
          </a:p>
          <a:p>
            <a:r>
              <a:rPr lang="en-US" dirty="0"/>
              <a:t>Mem[???] 	ret 100</a:t>
            </a:r>
          </a:p>
        </p:txBody>
      </p:sp>
    </p:spTree>
    <p:extLst>
      <p:ext uri="{BB962C8B-B14F-4D97-AF65-F5344CB8AC3E}">
        <p14:creationId xmlns:p14="http://schemas.microsoft.com/office/powerpoint/2010/main" val="85753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33486"/>
            <a:ext cx="5486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 = 0;  /* assume no negative numbers */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0;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16) 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(memory[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max) 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max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memory[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82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135</Words>
  <Application>Microsoft Office PowerPoint</Application>
  <PresentationFormat>On-screen Show (4:3)</PresentationFormat>
  <Paragraphs>608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Fetch</vt:lpstr>
      <vt:lpstr>add</vt:lpstr>
      <vt:lpstr>branch equal</vt:lpstr>
      <vt:lpstr>Call/return example</vt:lpstr>
      <vt:lpstr>PowerPoint Presentation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brehob</dc:creator>
  <cp:lastModifiedBy>brehob</cp:lastModifiedBy>
  <cp:revision>2</cp:revision>
  <dcterms:created xsi:type="dcterms:W3CDTF">2015-02-11T19:13:14Z</dcterms:created>
  <dcterms:modified xsi:type="dcterms:W3CDTF">2015-02-11T19:23:41Z</dcterms:modified>
</cp:coreProperties>
</file>