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" y="3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5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1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8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5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0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5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5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1E18C-BC32-4399-BB30-7951A1901F1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CDE97-F798-4EE5-BDA2-AAA6E1FD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8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7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You are to write an e100 assembly </a:t>
            </a:r>
            <a:r>
              <a:rPr lang="en-US" i="1" u="sng" dirty="0"/>
              <a:t>function</a:t>
            </a:r>
            <a:r>
              <a:rPr lang="en-US" dirty="0"/>
              <a:t> called “</a:t>
            </a:r>
            <a:r>
              <a:rPr lang="en-US" dirty="0" err="1"/>
              <a:t>findX</a:t>
            </a:r>
            <a:r>
              <a:rPr lang="en-US" dirty="0"/>
              <a:t>”.  It takes one argument “</a:t>
            </a:r>
            <a:r>
              <a:rPr lang="en-US" dirty="0" err="1"/>
              <a:t>findX_value</a:t>
            </a:r>
            <a:r>
              <a:rPr lang="en-US" dirty="0"/>
              <a:t>” and it is to search the first 5 elements of the array BOB for an element equal to </a:t>
            </a:r>
            <a:r>
              <a:rPr lang="en-US" dirty="0" err="1"/>
              <a:t>findX_value</a:t>
            </a:r>
            <a:r>
              <a:rPr lang="en-US" dirty="0"/>
              <a:t>.  If there is a matching value, it is to return the first index where the value is found.  If there was no matching value in the first 5 elements of BOB, it is to return -1 .  So for example, if we had 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BOB	.data 14</a:t>
            </a:r>
          </a:p>
          <a:p>
            <a:pPr marL="0" indent="0">
              <a:buNone/>
            </a:pPr>
            <a:r>
              <a:rPr lang="en-US" dirty="0"/>
              <a:t>	.data 15</a:t>
            </a:r>
          </a:p>
          <a:p>
            <a:pPr marL="0" indent="0">
              <a:buNone/>
            </a:pPr>
            <a:r>
              <a:rPr lang="en-US" dirty="0"/>
              <a:t>	.data 14</a:t>
            </a:r>
          </a:p>
          <a:p>
            <a:pPr marL="0" indent="0">
              <a:buNone/>
            </a:pPr>
            <a:r>
              <a:rPr lang="en-US" dirty="0"/>
              <a:t>	.data 18</a:t>
            </a:r>
          </a:p>
          <a:p>
            <a:pPr marL="0" indent="0">
              <a:buNone/>
            </a:pPr>
            <a:r>
              <a:rPr lang="en-US" dirty="0"/>
              <a:t>	.data 10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Then when calling </a:t>
            </a:r>
            <a:r>
              <a:rPr lang="en-US" dirty="0" err="1"/>
              <a:t>findX</a:t>
            </a:r>
            <a:r>
              <a:rPr lang="en-US" dirty="0"/>
              <a:t> with an argument of 15, the return value would be 1.  If the argument were 14, the return value would be 0 and if the argument were 8 the return value would be -1.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The return value should be called “</a:t>
            </a:r>
            <a:r>
              <a:rPr lang="en-US" dirty="0" err="1"/>
              <a:t>findX_result</a:t>
            </a:r>
            <a:r>
              <a:rPr lang="en-US" dirty="0"/>
              <a:t>” and the return address should be called “</a:t>
            </a:r>
            <a:r>
              <a:rPr lang="en-US" dirty="0" err="1"/>
              <a:t>findX_ra</a:t>
            </a:r>
            <a:r>
              <a:rPr lang="en-US" dirty="0"/>
              <a:t>”.  You should declare space for all needed variables here other than BOB (which you can assume was declared elsewhere).  </a:t>
            </a:r>
            <a:r>
              <a:rPr lang="en-US" b="1" dirty="0"/>
              <a:t>[16  points]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2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9039226"/>
              </p:ext>
            </p:extLst>
          </p:nvPr>
        </p:nvGraphicFramePr>
        <p:xfrm>
          <a:off x="281859" y="287239"/>
          <a:ext cx="3483316" cy="63556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14059"/>
                <a:gridCol w="1045998"/>
                <a:gridCol w="1023259"/>
              </a:tblGrid>
              <a:tr h="6895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Memory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location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Initial</a:t>
                      </a:r>
                      <a:endParaRPr lang="en-US" sz="140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Final</a:t>
                      </a:r>
                      <a:endParaRPr lang="en-US" sz="140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65176" y="443753"/>
            <a:ext cx="7588624" cy="573321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here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bob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here		add   tom   one    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		halt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		.data 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bob		.data 4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tom		.data done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.data 0xD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05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brehob\Desktop\unnamed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"/>
          <a:stretch/>
        </p:blipFill>
        <p:spPr bwMode="auto">
          <a:xfrm>
            <a:off x="1021976" y="363072"/>
            <a:ext cx="10461812" cy="61856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244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Q2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</dc:title>
  <dc:creator>Mark Brehob</dc:creator>
  <cp:lastModifiedBy>Mark Brehob</cp:lastModifiedBy>
  <cp:revision>1</cp:revision>
  <dcterms:created xsi:type="dcterms:W3CDTF">2015-03-09T18:27:28Z</dcterms:created>
  <dcterms:modified xsi:type="dcterms:W3CDTF">2015-03-09T18:27:54Z</dcterms:modified>
</cp:coreProperties>
</file>