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C5934-3E2A-4EDD-9AF7-2EA2FF973DBA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A7079-9B76-49E9-8A2E-B8BF866C2B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A7079-9B76-49E9-8A2E-B8BF866C2BE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A7079-9B76-49E9-8A2E-B8BF866C2BE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6763E-4731-41CA-A942-8C4CA2D18302}" type="datetimeFigureOut">
              <a:rPr lang="en-US" smtClean="0"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03C0-60BF-4FC3-98EB-4334ADAE5F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99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99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brehob</dc:creator>
  <cp:lastModifiedBy>brehob</cp:lastModifiedBy>
  <cp:revision>1</cp:revision>
  <dcterms:created xsi:type="dcterms:W3CDTF">2010-10-11T19:18:17Z</dcterms:created>
  <dcterms:modified xsi:type="dcterms:W3CDTF">2010-10-11T19:21:15Z</dcterms:modified>
</cp:coreProperties>
</file>