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FF6C43D1-AE3A-47C0-AC28-42172C31C302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255546EB-8832-4E8B-A64C-85BEF8BCF9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546EB-8832-4E8B-A64C-85BEF8BCF9C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16FD6-D8F8-4C71-95CC-7423A1D6F5C3}" type="datetimeFigureOut">
              <a:rPr lang="en-US" smtClean="0"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42F9E-1CFD-445A-B917-307CC94641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Coding with the e100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hit a few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Calls and returns</a:t>
            </a:r>
          </a:p>
          <a:p>
            <a:r>
              <a:rPr lang="en-US" dirty="0"/>
              <a:t>S</a:t>
            </a:r>
            <a:r>
              <a:rPr lang="en-US" dirty="0" smtClean="0"/>
              <a:t>hifting and logical operations</a:t>
            </a:r>
          </a:p>
          <a:p>
            <a:r>
              <a:rPr lang="en-US" dirty="0" smtClean="0"/>
              <a:t>Crazy array issues</a:t>
            </a:r>
          </a:p>
          <a:p>
            <a:r>
              <a:rPr lang="en-US" dirty="0" smtClean="0"/>
              <a:t>Start on I/O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" y="1600200"/>
            <a:ext cx="4038600" cy="452596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cp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A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cp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B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call	diff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cp	sum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diff_rv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cp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C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call	diff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add	sum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diff_rv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halt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	.data 20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	.data 10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	.data 33</a:t>
            </a: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sum	.data 0</a:t>
            </a:r>
          </a:p>
          <a:p>
            <a:pPr marL="514350" indent="-51435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#include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diff.e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4648200" cy="4525963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1146175" indent="-1146175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diff	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diff_less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diff_a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diff_b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46175" indent="-1146175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sub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diff_rv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diff_b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diff_a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46175" indent="-1146175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be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diff_done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0 	0</a:t>
            </a:r>
          </a:p>
          <a:p>
            <a:pPr marL="1146175" indent="-1146175">
              <a:buNone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diff_less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sub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diff_rv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diff_b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diff_a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46175" indent="-1146175">
              <a:buNone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diff_done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ret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diff_ra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46175" indent="-1146175">
              <a:buNone/>
            </a:pP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46175" indent="-1146175">
              <a:buNone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diff_a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.data 0</a:t>
            </a:r>
          </a:p>
          <a:p>
            <a:pPr marL="1146175" indent="-1146175">
              <a:buNone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diff_b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.data 0</a:t>
            </a:r>
          </a:p>
          <a:p>
            <a:pPr marL="1146175" indent="-1146175">
              <a:buNone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diff_rv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.data 0</a:t>
            </a:r>
          </a:p>
          <a:p>
            <a:pPr marL="1146175" indent="-1146175">
              <a:buNone/>
            </a:pP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diff_ra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	.data 0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Shifting and bitwise issues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bit 4 of a number to be 1?</a:t>
            </a:r>
          </a:p>
          <a:p>
            <a:r>
              <a:rPr lang="en-US" dirty="0" smtClean="0"/>
              <a:t>Set bit 6 of a number to be 0?</a:t>
            </a:r>
          </a:p>
          <a:p>
            <a:r>
              <a:rPr lang="en-US" dirty="0" smtClean="0"/>
              <a:t>Check if a number is odd?</a:t>
            </a:r>
          </a:p>
          <a:p>
            <a:r>
              <a:rPr lang="en-US" dirty="0" smtClean="0"/>
              <a:t>Get the value of bits 7-4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Lookup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Sometimes we want to map one integer to another</a:t>
            </a:r>
          </a:p>
          <a:p>
            <a:r>
              <a:rPr lang="en-US" dirty="0" smtClean="0"/>
              <a:t>Could write an extended if-else clause in C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if (input == 0) {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result = 100;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} else if (input == 1) {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result = 59;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} else if (input == 2) {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result = 83;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} else if (input == 3) {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result = 92;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...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 better way is to use a </a:t>
            </a:r>
            <a:r>
              <a:rPr lang="en-US" b="1" i="1" u="sng" dirty="0" smtClean="0"/>
              <a:t>lookup table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lookup_table</a:t>
            </a:r>
            <a:r>
              <a:rPr lang="en-US" dirty="0" smtClean="0"/>
              <a:t>[0] = 100;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lookup_table</a:t>
            </a:r>
            <a:r>
              <a:rPr lang="en-US" dirty="0" smtClean="0"/>
              <a:t>[1] = 59;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lookup_table</a:t>
            </a:r>
            <a:r>
              <a:rPr lang="en-US" dirty="0" smtClean="0"/>
              <a:t>[2] = 83;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lookup_table</a:t>
            </a:r>
            <a:r>
              <a:rPr lang="en-US" dirty="0" smtClean="0"/>
              <a:t>[3] = 92;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e100 lookup table.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cpfa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result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lookup_table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input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 halt</a:t>
            </a:r>
          </a:p>
          <a:p>
            <a:pPr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input           .data 0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result          .data 0</a:t>
            </a:r>
          </a:p>
          <a:p>
            <a:pPr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lookup_table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.data 100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.data 59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.data 83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               .data 92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you wanted to map a number to a variable-length list of numbers?</a:t>
            </a:r>
          </a:p>
          <a:p>
            <a:pPr>
              <a:buNone/>
            </a:pPr>
            <a:r>
              <a:rPr lang="en-US" dirty="0" smtClean="0"/>
              <a:t>            0 -&gt; {100, 102, 104, 106, 0}</a:t>
            </a:r>
          </a:p>
          <a:p>
            <a:pPr>
              <a:buNone/>
            </a:pPr>
            <a:r>
              <a:rPr lang="en-US" dirty="0" smtClean="0"/>
              <a:t>            1 -&gt; {59, 57, 0}</a:t>
            </a:r>
          </a:p>
          <a:p>
            <a:pPr>
              <a:buNone/>
            </a:pPr>
            <a:r>
              <a:rPr lang="en-US" dirty="0" smtClean="0"/>
              <a:t>            2 -&gt; {83, 0}</a:t>
            </a:r>
          </a:p>
          <a:p>
            <a:pPr>
              <a:buNone/>
            </a:pPr>
            <a:r>
              <a:rPr lang="en-US" dirty="0" smtClean="0"/>
              <a:t>            3 -&gt; {92, 90, 99, 0}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cpfa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lookup_table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input         </a:t>
            </a: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// now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has the address of                                                // the list you want.  E.g.,                                                // if input==2,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will be                                                // equal to list_2</a:t>
            </a:r>
          </a:p>
          <a:p>
            <a:pPr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cpfa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0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ptr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320</Words>
  <Application>Microsoft Office PowerPoint</Application>
  <PresentationFormat>On-screen Show (4:3)</PresentationFormat>
  <Paragraphs>81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Coding with the e100</vt:lpstr>
      <vt:lpstr>Let’s hit a few topics</vt:lpstr>
      <vt:lpstr>What does this do?</vt:lpstr>
      <vt:lpstr>Shifting and bitwise issues</vt:lpstr>
      <vt:lpstr>Lookup table</vt:lpstr>
      <vt:lpstr>e100 lookup table.</vt:lpstr>
      <vt:lpstr>Variable lists</vt:lpstr>
      <vt:lpstr>Slide 8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Coding with the e100</dc:title>
  <dc:creator>brehob</dc:creator>
  <cp:lastModifiedBy>brehob</cp:lastModifiedBy>
  <cp:revision>8</cp:revision>
  <dcterms:created xsi:type="dcterms:W3CDTF">2010-10-13T18:14:42Z</dcterms:created>
  <dcterms:modified xsi:type="dcterms:W3CDTF">2010-10-13T19:27:05Z</dcterms:modified>
</cp:coreProperties>
</file>