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1008" y="-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1F71F-8F32-5945-911A-3A4014908118}" type="datetimeFigureOut">
              <a:rPr lang="en-US" smtClean="0"/>
              <a:pPr/>
              <a:t>10/29/14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5EC68-49D1-624F-A779-B1560A3D2E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1F71F-8F32-5945-911A-3A4014908118}" type="datetimeFigureOut">
              <a:rPr lang="en-US" smtClean="0"/>
              <a:pPr/>
              <a:t>10/29/14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5EC68-49D1-624F-A779-B1560A3D2E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1F71F-8F32-5945-911A-3A4014908118}" type="datetimeFigureOut">
              <a:rPr lang="en-US" smtClean="0"/>
              <a:pPr/>
              <a:t>10/29/14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5EC68-49D1-624F-A779-B1560A3D2E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1F71F-8F32-5945-911A-3A4014908118}" type="datetimeFigureOut">
              <a:rPr lang="en-US" smtClean="0"/>
              <a:pPr/>
              <a:t>10/29/14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5EC68-49D1-624F-A779-B1560A3D2E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1F71F-8F32-5945-911A-3A4014908118}" type="datetimeFigureOut">
              <a:rPr lang="en-US" smtClean="0"/>
              <a:pPr/>
              <a:t>10/29/14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5EC68-49D1-624F-A779-B1560A3D2E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1F71F-8F32-5945-911A-3A4014908118}" type="datetimeFigureOut">
              <a:rPr lang="en-US" smtClean="0"/>
              <a:pPr/>
              <a:t>10/29/14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5EC68-49D1-624F-A779-B1560A3D2E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1F71F-8F32-5945-911A-3A4014908118}" type="datetimeFigureOut">
              <a:rPr lang="en-US" smtClean="0"/>
              <a:pPr/>
              <a:t>10/29/14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5EC68-49D1-624F-A779-B1560A3D2E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1F71F-8F32-5945-911A-3A4014908118}" type="datetimeFigureOut">
              <a:rPr lang="en-US" smtClean="0"/>
              <a:pPr/>
              <a:t>10/29/14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5EC68-49D1-624F-A779-B1560A3D2E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1F71F-8F32-5945-911A-3A4014908118}" type="datetimeFigureOut">
              <a:rPr lang="en-US" smtClean="0"/>
              <a:pPr/>
              <a:t>10/29/14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5EC68-49D1-624F-A779-B1560A3D2E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1F71F-8F32-5945-911A-3A4014908118}" type="datetimeFigureOut">
              <a:rPr lang="en-US" smtClean="0"/>
              <a:pPr/>
              <a:t>10/29/14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5EC68-49D1-624F-A779-B1560A3D2E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1F71F-8F32-5945-911A-3A4014908118}" type="datetimeFigureOut">
              <a:rPr lang="en-US" smtClean="0"/>
              <a:pPr/>
              <a:t>10/29/14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5EC68-49D1-624F-A779-B1560A3D2E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61F71F-8F32-5945-911A-3A4014908118}" type="datetimeFigureOut">
              <a:rPr lang="en-US" smtClean="0"/>
              <a:pPr/>
              <a:t>10/29/14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65EC68-49D1-624F-A779-B1560A3D2E5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0.png"/><Relationship Id="rId12" Type="http://schemas.openxmlformats.org/officeDocument/2006/relationships/image" Target="../media/image11.png"/><Relationship Id="rId13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0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85355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Theoretical Computer Science</a:t>
            </a:r>
            <a:br>
              <a:rPr lang="en-US" dirty="0" smtClean="0"/>
            </a:br>
            <a:r>
              <a:rPr lang="en-US" sz="2000" dirty="0" smtClean="0"/>
              <a:t>at Michigan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800" dirty="0" smtClean="0"/>
              <a:t>Panel and discussion</a:t>
            </a:r>
            <a:br>
              <a:rPr lang="en-US" sz="2800" dirty="0" smtClean="0"/>
            </a:br>
            <a:r>
              <a:rPr lang="en-US" sz="2800" dirty="0" smtClean="0"/>
              <a:t>Friday, November</a:t>
            </a:r>
            <a:r>
              <a:rPr lang="en-US" sz="2800" dirty="0" smtClean="0"/>
              <a:t> 14, 4:00 </a:t>
            </a:r>
            <a:r>
              <a:rPr lang="en-US" sz="2800" dirty="0" smtClean="0"/>
              <a:t>to</a:t>
            </a:r>
            <a:r>
              <a:rPr lang="en-US" sz="2800" dirty="0" smtClean="0"/>
              <a:t> 5:30 pm</a:t>
            </a:r>
            <a:r>
              <a:rPr lang="en-US" sz="2800" dirty="0" smtClean="0"/>
              <a:t>, 1360 East Hall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504606"/>
            <a:ext cx="8229600" cy="116077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sz="1700" dirty="0" smtClean="0">
                <a:solidFill>
                  <a:srgbClr val="0000FF"/>
                </a:solidFill>
              </a:rPr>
              <a:t>The panel</a:t>
            </a:r>
            <a:r>
              <a:rPr lang="en-US" sz="1700" dirty="0" smtClean="0">
                <a:solidFill>
                  <a:srgbClr val="0000FF"/>
                </a:solidFill>
              </a:rPr>
              <a:t> (above; </a:t>
            </a:r>
            <a:r>
              <a:rPr lang="en-US" sz="1700" dirty="0" smtClean="0">
                <a:solidFill>
                  <a:srgbClr val="0000FF"/>
                </a:solidFill>
              </a:rPr>
              <a:t>most in person, some by proxy) </a:t>
            </a:r>
            <a:r>
              <a:rPr lang="en-US" sz="1700" dirty="0" smtClean="0">
                <a:solidFill>
                  <a:srgbClr val="0000FF"/>
                </a:solidFill>
              </a:rPr>
              <a:t>will </a:t>
            </a:r>
            <a:r>
              <a:rPr lang="en-US" sz="1700" dirty="0" smtClean="0">
                <a:solidFill>
                  <a:srgbClr val="0000FF"/>
                </a:solidFill>
              </a:rPr>
              <a:t>discuss opportunities for research collaborations between theoretical computer scientists and mathematicians at the University of Michigan, as well as on-going theoretical computer science research and</a:t>
            </a:r>
            <a:r>
              <a:rPr lang="en-US" sz="1700" dirty="0" smtClean="0">
                <a:solidFill>
                  <a:srgbClr val="0000FF"/>
                </a:solidFill>
              </a:rPr>
              <a:t> classes </a:t>
            </a:r>
            <a:r>
              <a:rPr lang="en-US" sz="1700" dirty="0" smtClean="0">
                <a:solidFill>
                  <a:srgbClr val="0000FF"/>
                </a:solidFill>
              </a:rPr>
              <a:t>that may be of interest to mathematicians.  Opportunities for Math</a:t>
            </a:r>
            <a:r>
              <a:rPr lang="en-US" sz="1700" dirty="0" smtClean="0">
                <a:solidFill>
                  <a:srgbClr val="0000FF"/>
                </a:solidFill>
              </a:rPr>
              <a:t> advanced undergrads, graduate </a:t>
            </a:r>
            <a:r>
              <a:rPr lang="en-US" sz="1700" dirty="0" smtClean="0">
                <a:solidFill>
                  <a:srgbClr val="0000FF"/>
                </a:solidFill>
              </a:rPr>
              <a:t>students and </a:t>
            </a:r>
            <a:r>
              <a:rPr lang="en-US" sz="1700" dirty="0" err="1" smtClean="0">
                <a:solidFill>
                  <a:srgbClr val="0000FF"/>
                </a:solidFill>
              </a:rPr>
              <a:t>postdocs</a:t>
            </a:r>
            <a:r>
              <a:rPr lang="en-US" sz="1700" dirty="0" smtClean="0">
                <a:solidFill>
                  <a:srgbClr val="0000FF"/>
                </a:solidFill>
              </a:rPr>
              <a:t> will be emphasized</a:t>
            </a:r>
            <a:r>
              <a:rPr lang="en-US" sz="1700" dirty="0" smtClean="0">
                <a:solidFill>
                  <a:srgbClr val="0000FF"/>
                </a:solidFill>
              </a:rPr>
              <a:t>.  Followed by “take your </a:t>
            </a:r>
            <a:r>
              <a:rPr lang="en-US" sz="1700" dirty="0" err="1" smtClean="0">
                <a:solidFill>
                  <a:srgbClr val="0000FF"/>
                </a:solidFill>
              </a:rPr>
              <a:t>prof</a:t>
            </a:r>
            <a:r>
              <a:rPr lang="en-US" sz="1700" dirty="0" smtClean="0">
                <a:solidFill>
                  <a:srgbClr val="0000FF"/>
                </a:solidFill>
              </a:rPr>
              <a:t> to dinner,” compliments of the EECS dept.</a:t>
            </a:r>
            <a:endParaRPr lang="en-US" sz="1700" dirty="0">
              <a:solidFill>
                <a:srgbClr val="0000FF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32189" y="2339633"/>
            <a:ext cx="1238763" cy="1524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22500" y="2339632"/>
            <a:ext cx="1238763" cy="1524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92500" y="2339632"/>
            <a:ext cx="1130300" cy="15389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635500" y="2335553"/>
            <a:ext cx="1244600" cy="15318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892800" y="2339632"/>
            <a:ext cx="1250394" cy="15389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143194" y="2339631"/>
            <a:ext cx="1250394" cy="15389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8" name="Picture 8"/>
          <p:cNvPicPr>
            <a:picLocks noChangeAspect="1" noChangeArrowheads="1"/>
          </p:cNvPicPr>
          <p:nvPr/>
        </p:nvPicPr>
        <p:blipFill>
          <a:blip r:embed="rId8"/>
          <a:srcRect l="5538" r="5538"/>
          <a:stretch>
            <a:fillRect/>
          </a:stretch>
        </p:blipFill>
        <p:spPr bwMode="auto">
          <a:xfrm>
            <a:off x="1032189" y="3879542"/>
            <a:ext cx="1124896" cy="1625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9" name="Picture 9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172135" y="3879542"/>
            <a:ext cx="1320365" cy="1625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33" name="Picture 13"/>
          <p:cNvPicPr>
            <a:picLocks noChangeAspect="1" noChangeArrowheads="1"/>
          </p:cNvPicPr>
          <p:nvPr/>
        </p:nvPicPr>
        <p:blipFill>
          <a:blip r:embed="rId10"/>
          <a:srcRect r="5926"/>
          <a:stretch>
            <a:fillRect/>
          </a:stretch>
        </p:blipFill>
        <p:spPr bwMode="auto">
          <a:xfrm>
            <a:off x="3492500" y="3866668"/>
            <a:ext cx="1160907" cy="1625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34" name="Picture 14"/>
          <p:cNvPicPr>
            <a:picLocks noChangeAspect="1" noChangeArrowheads="1"/>
          </p:cNvPicPr>
          <p:nvPr/>
        </p:nvPicPr>
        <p:blipFill>
          <a:blip r:embed="rId11"/>
          <a:srcRect l="13500" r="9000"/>
          <a:stretch>
            <a:fillRect/>
          </a:stretch>
        </p:blipFill>
        <p:spPr bwMode="auto">
          <a:xfrm>
            <a:off x="4613172" y="3879542"/>
            <a:ext cx="1259427" cy="1625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12"/>
          <a:srcRect l="10800" r="10800"/>
          <a:stretch>
            <a:fillRect/>
          </a:stretch>
        </p:blipFill>
        <p:spPr bwMode="auto">
          <a:xfrm>
            <a:off x="7130478" y="3879060"/>
            <a:ext cx="1264336" cy="1612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13"/>
          <a:srcRect l="9000" r="9000"/>
          <a:stretch>
            <a:fillRect/>
          </a:stretch>
        </p:blipFill>
        <p:spPr bwMode="auto">
          <a:xfrm>
            <a:off x="5848772" y="3864264"/>
            <a:ext cx="1334524" cy="16274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2039</TotalTime>
  <Words>110</Words>
  <Application>Microsoft Macintosh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Theoretical Computer Science at Michigan Panel and discussion Friday, November 14, 4:00 to 5:30 pm, 1360 East Hall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Martin Strauss</dc:creator>
  <cp:lastModifiedBy>Martin Strauss</cp:lastModifiedBy>
  <cp:revision>13</cp:revision>
  <dcterms:created xsi:type="dcterms:W3CDTF">2014-10-29T10:40:16Z</dcterms:created>
  <dcterms:modified xsi:type="dcterms:W3CDTF">2014-10-29T12:11:18Z</dcterms:modified>
</cp:coreProperties>
</file>