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2" r:id="rId1"/>
    <p:sldMasterId id="2147483876" r:id="rId2"/>
  </p:sldMasterIdLst>
  <p:notesMasterIdLst>
    <p:notesMasterId r:id="rId72"/>
  </p:notesMasterIdLst>
  <p:handoutMasterIdLst>
    <p:handoutMasterId r:id="rId73"/>
  </p:handoutMasterIdLst>
  <p:sldIdLst>
    <p:sldId id="259" r:id="rId3"/>
    <p:sldId id="256" r:id="rId4"/>
    <p:sldId id="330" r:id="rId5"/>
    <p:sldId id="332" r:id="rId6"/>
    <p:sldId id="407" r:id="rId7"/>
    <p:sldId id="415" r:id="rId8"/>
    <p:sldId id="409" r:id="rId9"/>
    <p:sldId id="416" r:id="rId10"/>
    <p:sldId id="417" r:id="rId11"/>
    <p:sldId id="418" r:id="rId12"/>
    <p:sldId id="413" r:id="rId13"/>
    <p:sldId id="355" r:id="rId14"/>
    <p:sldId id="356" r:id="rId15"/>
    <p:sldId id="424" r:id="rId16"/>
    <p:sldId id="390" r:id="rId17"/>
    <p:sldId id="353" r:id="rId18"/>
    <p:sldId id="357" r:id="rId19"/>
    <p:sldId id="358" r:id="rId20"/>
    <p:sldId id="360" r:id="rId21"/>
    <p:sldId id="365" r:id="rId22"/>
    <p:sldId id="342" r:id="rId23"/>
    <p:sldId id="343" r:id="rId24"/>
    <p:sldId id="348" r:id="rId25"/>
    <p:sldId id="349" r:id="rId26"/>
    <p:sldId id="287" r:id="rId27"/>
    <p:sldId id="362" r:id="rId28"/>
    <p:sldId id="363" r:id="rId29"/>
    <p:sldId id="361" r:id="rId30"/>
    <p:sldId id="347" r:id="rId31"/>
    <p:sldId id="350" r:id="rId32"/>
    <p:sldId id="351" r:id="rId33"/>
    <p:sldId id="425" r:id="rId34"/>
    <p:sldId id="400" r:id="rId35"/>
    <p:sldId id="419" r:id="rId36"/>
    <p:sldId id="404" r:id="rId37"/>
    <p:sldId id="405" r:id="rId38"/>
    <p:sldId id="426" r:id="rId39"/>
    <p:sldId id="364" r:id="rId40"/>
    <p:sldId id="366" r:id="rId41"/>
    <p:sldId id="367" r:id="rId42"/>
    <p:sldId id="374" r:id="rId43"/>
    <p:sldId id="368" r:id="rId44"/>
    <p:sldId id="376" r:id="rId45"/>
    <p:sldId id="377" r:id="rId46"/>
    <p:sldId id="378" r:id="rId47"/>
    <p:sldId id="379" r:id="rId48"/>
    <p:sldId id="380" r:id="rId49"/>
    <p:sldId id="382" r:id="rId50"/>
    <p:sldId id="383" r:id="rId51"/>
    <p:sldId id="384" r:id="rId52"/>
    <p:sldId id="385" r:id="rId53"/>
    <p:sldId id="386" r:id="rId54"/>
    <p:sldId id="406" r:id="rId55"/>
    <p:sldId id="354" r:id="rId56"/>
    <p:sldId id="391" r:id="rId57"/>
    <p:sldId id="393" r:id="rId58"/>
    <p:sldId id="394" r:id="rId59"/>
    <p:sldId id="392" r:id="rId60"/>
    <p:sldId id="395" r:id="rId61"/>
    <p:sldId id="397" r:id="rId62"/>
    <p:sldId id="396" r:id="rId63"/>
    <p:sldId id="389" r:id="rId64"/>
    <p:sldId id="399" r:id="rId65"/>
    <p:sldId id="387" r:id="rId66"/>
    <p:sldId id="398" r:id="rId67"/>
    <p:sldId id="427" r:id="rId68"/>
    <p:sldId id="420" r:id="rId69"/>
    <p:sldId id="422" r:id="rId70"/>
    <p:sldId id="42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77D300-6BC7-4363-8B01-B88721604838}">
          <p14:sldIdLst>
            <p14:sldId id="259"/>
            <p14:sldId id="256"/>
          </p14:sldIdLst>
        </p14:section>
        <p14:section name="Opening Sequence" id="{E8849389-B7F2-4982-AB7D-2BD8093526B5}">
          <p14:sldIdLst>
            <p14:sldId id="330"/>
            <p14:sldId id="332"/>
          </p14:sldIdLst>
        </p14:section>
        <p14:section name="USENIX Sequence" id="{0C0402E5-AC12-40BD-B180-37AA5F2BD8CC}">
          <p14:sldIdLst>
            <p14:sldId id="407"/>
            <p14:sldId id="415"/>
            <p14:sldId id="409"/>
            <p14:sldId id="416"/>
            <p14:sldId id="417"/>
            <p14:sldId id="418"/>
            <p14:sldId id="413"/>
            <p14:sldId id="355"/>
          </p14:sldIdLst>
        </p14:section>
        <p14:section name="structure" id="{FA55F6F9-D84B-4CCC-AD75-A02657D23D2C}">
          <p14:sldIdLst>
            <p14:sldId id="356"/>
            <p14:sldId id="424"/>
            <p14:sldId id="390"/>
            <p14:sldId id="353"/>
          </p14:sldIdLst>
        </p14:section>
        <p14:section name="Background: SMT solvers" id="{A88202C0-57FB-4D89-A202-73D86C4F3BFE}">
          <p14:sldIdLst>
            <p14:sldId id="357"/>
            <p14:sldId id="358"/>
            <p14:sldId id="360"/>
          </p14:sldIdLst>
        </p14:section>
        <p14:section name="Strings." id="{33BC04A7-8A56-4857-BC11-1AAB28E7FF73}">
          <p14:sldIdLst>
            <p14:sldId id="365"/>
            <p14:sldId id="342"/>
            <p14:sldId id="343"/>
            <p14:sldId id="348"/>
            <p14:sldId id="349"/>
            <p14:sldId id="287"/>
            <p14:sldId id="362"/>
            <p14:sldId id="363"/>
            <p14:sldId id="361"/>
            <p14:sldId id="347"/>
            <p14:sldId id="350"/>
            <p14:sldId id="351"/>
          </p14:sldIdLst>
        </p14:section>
        <p14:section name="structure" id="{DFBB8F7B-031D-4DDE-AD61-336A544ACECC}">
          <p14:sldIdLst>
            <p14:sldId id="425"/>
          </p14:sldIdLst>
        </p14:section>
        <p14:section name="Chapter 2 Sequence" id="{B9AF52D8-8C3E-4755-8F93-2C18B8FD3AE3}">
          <p14:sldIdLst>
            <p14:sldId id="400"/>
            <p14:sldId id="419"/>
            <p14:sldId id="404"/>
            <p14:sldId id="405"/>
          </p14:sldIdLst>
        </p14:section>
        <p14:section name="structure" id="{62CDB5FE-A892-4D65-9F7B-085F0C204584}">
          <p14:sldIdLst>
            <p14:sldId id="426"/>
          </p14:sldIdLst>
        </p14:section>
        <p14:section name="Chapter 3 Sequence" id="{93B46CEB-C465-4458-B623-BAADFECF7D53}">
          <p14:sldIdLst>
            <p14:sldId id="364"/>
            <p14:sldId id="366"/>
            <p14:sldId id="367"/>
            <p14:sldId id="374"/>
            <p14:sldId id="368"/>
            <p14:sldId id="376"/>
            <p14:sldId id="377"/>
            <p14:sldId id="378"/>
            <p14:sldId id="379"/>
            <p14:sldId id="380"/>
            <p14:sldId id="382"/>
          </p14:sldIdLst>
        </p14:section>
        <p14:section name="structure" id="{00C90EBB-0286-488A-AF07-7B50C5E58717}">
          <p14:sldIdLst/>
        </p14:section>
        <p14:section name="Chapter 4 sequence" id="{86CE01DF-3E6F-4C9C-AE74-98692C8BEFA5}">
          <p14:sldIdLst>
            <p14:sldId id="383"/>
            <p14:sldId id="384"/>
            <p14:sldId id="385"/>
            <p14:sldId id="386"/>
            <p14:sldId id="406"/>
            <p14:sldId id="354"/>
            <p14:sldId id="391"/>
            <p14:sldId id="393"/>
            <p14:sldId id="394"/>
            <p14:sldId id="392"/>
            <p14:sldId id="395"/>
            <p14:sldId id="397"/>
            <p14:sldId id="396"/>
            <p14:sldId id="389"/>
            <p14:sldId id="399"/>
            <p14:sldId id="387"/>
            <p14:sldId id="398"/>
          </p14:sldIdLst>
        </p14:section>
        <p14:section name="structure" id="{17F0E53B-80D9-4926-B835-91FD5BAC0330}">
          <p14:sldIdLst>
            <p14:sldId id="427"/>
          </p14:sldIdLst>
        </p14:section>
        <p14:section name="Conclusion Sequence" id="{2E7CA3D7-C894-44A9-9E0C-A36BD0EE3F15}">
          <p14:sldIdLst>
            <p14:sldId id="420"/>
            <p14:sldId id="422"/>
          </p14:sldIdLst>
        </p14:section>
        <p14:section name="Untitled Section" id="{7A407AD6-62A0-4500-B328-93F1B1ECEABD}">
          <p14:sldIdLst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B85808"/>
    <a:srgbClr val="D56509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94683" autoAdjust="0"/>
  </p:normalViewPr>
  <p:slideViewPr>
    <p:cSldViewPr>
      <p:cViewPr>
        <p:scale>
          <a:sx n="125" d="100"/>
          <a:sy n="125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8256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jase11\exptwofive\results\rex_1_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jase11\exptwofive\results\rex_1_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jase11\exptwofive\results\rex_1_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jase11\exptwo\results\two_combin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vmcai11\minus_restab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ooji\Desktop\jase11\exptwofive\results\rex_1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299414496265"/>
          <c:y val="4.214129483814523E-2"/>
          <c:w val="0.82902458106198262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minus_restable!$M$33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minus_restable!$N$36:$Q$36</c:f>
                <c:numCache>
                  <c:formatCode>General</c:formatCode>
                  <c:ptCount val="4"/>
                  <c:pt idx="0">
                    <c:v>6.200021505324993E-2</c:v>
                  </c:pt>
                  <c:pt idx="1">
                    <c:v>6.2999963760000055E-2</c:v>
                  </c:pt>
                  <c:pt idx="2">
                    <c:v>9.9992752100008797E-4</c:v>
                  </c:pt>
                  <c:pt idx="3">
                    <c:v>9.9992752100008797E-4</c:v>
                  </c:pt>
                </c:numCache>
              </c:numRef>
            </c:minus>
            <c:spPr>
              <a:ln w="22225">
                <a:solidFill>
                  <a:schemeClr val="bg1"/>
                </a:solidFill>
              </a:ln>
            </c:spPr>
          </c:errBars>
          <c:cat>
            <c:strRef>
              <c:f>minus_restable!$N$32:$Q$32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minus_restable!$N$33:$Q$33</c:f>
              <c:numCache>
                <c:formatCode>General</c:formatCode>
                <c:ptCount val="4"/>
                <c:pt idx="0">
                  <c:v>0.51400017738299997</c:v>
                </c:pt>
                <c:pt idx="1">
                  <c:v>0.70199990272500001</c:v>
                </c:pt>
                <c:pt idx="2">
                  <c:v>0.51499986648600005</c:v>
                </c:pt>
                <c:pt idx="3">
                  <c:v>0.51499986648600005</c:v>
                </c:pt>
              </c:numCache>
            </c:numRef>
          </c:val>
        </c:ser>
        <c:ser>
          <c:idx val="1"/>
          <c:order val="1"/>
          <c:tx>
            <c:strRef>
              <c:f>minus_restable!$M$34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minus_restable!$N$32:$Q$32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minus_restable!$N$34:$Q$34</c:f>
              <c:numCache>
                <c:formatCode>General</c:formatCode>
                <c:ptCount val="4"/>
                <c:pt idx="0">
                  <c:v>9.9992752099997695E-4</c:v>
                </c:pt>
                <c:pt idx="1">
                  <c:v>6.3000202178999931E-2</c:v>
                </c:pt>
                <c:pt idx="2">
                  <c:v>9.3500137328999866E-2</c:v>
                </c:pt>
                <c:pt idx="3">
                  <c:v>9.3000173568499989E-2</c:v>
                </c:pt>
              </c:numCache>
            </c:numRef>
          </c:val>
        </c:ser>
        <c:ser>
          <c:idx val="2"/>
          <c:order val="2"/>
          <c:tx>
            <c:strRef>
              <c:f>minus_restable!$M$35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78000"/>
                    <a:lumOff val="22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78000"/>
                      <a:lumOff val="22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minus_restable!$N$37:$Q$37</c:f>
                <c:numCache>
                  <c:formatCode>General</c:formatCode>
                  <c:ptCount val="4"/>
                  <c:pt idx="0">
                    <c:v>2.1150001287472504</c:v>
                  </c:pt>
                  <c:pt idx="1">
                    <c:v>38.710900306688686</c:v>
                  </c:pt>
                  <c:pt idx="2">
                    <c:v>10.110550129368995</c:v>
                  </c:pt>
                  <c:pt idx="3">
                    <c:v>10.011449944958496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25400">
                <a:solidFill>
                  <a:schemeClr val="bg1"/>
                </a:solidFill>
              </a:ln>
            </c:spPr>
          </c:errBars>
          <c:cat>
            <c:strRef>
              <c:f>minus_restable!$N$32:$Q$32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minus_restable!$N$35:$Q$35</c:f>
              <c:numCache>
                <c:formatCode>General</c:formatCode>
                <c:ptCount val="4"/>
                <c:pt idx="0">
                  <c:v>0.99750000238025005</c:v>
                </c:pt>
                <c:pt idx="1">
                  <c:v>3.1349997520410002</c:v>
                </c:pt>
                <c:pt idx="2">
                  <c:v>2.9329998493159999</c:v>
                </c:pt>
                <c:pt idx="3">
                  <c:v>2.8869999051065003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3923712"/>
        <c:axId val="103925248"/>
      </c:barChart>
      <c:catAx>
        <c:axId val="1039237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alpha val="46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alpha val="79000"/>
              </a:schemeClr>
            </a:solidFill>
          </a:ln>
        </c:spPr>
        <c:crossAx val="103925248"/>
        <c:crossesAt val="1.0000000000000002E-3"/>
        <c:auto val="1"/>
        <c:lblAlgn val="ctr"/>
        <c:lblOffset val="100"/>
        <c:noMultiLvlLbl val="0"/>
      </c:catAx>
      <c:valAx>
        <c:axId val="103925248"/>
        <c:scaling>
          <c:logBase val="10"/>
          <c:orientation val="minMax"/>
          <c:max val="1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  <a:alpha val="49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3923712"/>
        <c:crosses val="autoZero"/>
        <c:crossBetween val="between"/>
      </c:valAx>
      <c:spPr>
        <a:gradFill>
          <a:gsLst>
            <a:gs pos="0">
              <a:schemeClr val="bg1">
                <a:alpha val="32000"/>
              </a:schemeClr>
            </a:gs>
            <a:gs pos="100000">
              <a:schemeClr val="tx1">
                <a:alpha val="24000"/>
              </a:schemeClr>
            </a:gs>
          </a:gsLst>
          <a:lin ang="5400000" scaled="0"/>
        </a:gradFill>
        <a:ln>
          <a:solidFill>
            <a:schemeClr val="bg1">
              <a:alpha val="86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909934110436"/>
          <c:y val="3.2046914664365343E-2"/>
          <c:w val="0.8562164012034964"/>
          <c:h val="0.8408965887126040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rex_1_15!$E$104</c:f>
              <c:strCache>
                <c:ptCount val="1"/>
                <c:pt idx="0">
                  <c:v>Solving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rex_1_15!$E$105:$E$119</c:f>
              <c:numCache>
                <c:formatCode>General</c:formatCode>
                <c:ptCount val="15"/>
                <c:pt idx="0">
                  <c:v>0.19</c:v>
                </c:pt>
                <c:pt idx="1">
                  <c:v>0.41</c:v>
                </c:pt>
                <c:pt idx="2">
                  <c:v>0.67</c:v>
                </c:pt>
                <c:pt idx="3">
                  <c:v>0.95</c:v>
                </c:pt>
                <c:pt idx="4">
                  <c:v>4.4800000000000004</c:v>
                </c:pt>
                <c:pt idx="5">
                  <c:v>11.02</c:v>
                </c:pt>
                <c:pt idx="6">
                  <c:v>16.420000000000002</c:v>
                </c:pt>
                <c:pt idx="7">
                  <c:v>19.64</c:v>
                </c:pt>
                <c:pt idx="8">
                  <c:v>23.96</c:v>
                </c:pt>
                <c:pt idx="9">
                  <c:v>34.9</c:v>
                </c:pt>
                <c:pt idx="10">
                  <c:v>53.95</c:v>
                </c:pt>
                <c:pt idx="11">
                  <c:v>77.56</c:v>
                </c:pt>
                <c:pt idx="12">
                  <c:v>104.27</c:v>
                </c:pt>
                <c:pt idx="13">
                  <c:v>153.62</c:v>
                </c:pt>
                <c:pt idx="14">
                  <c:v>237.85</c:v>
                </c:pt>
              </c:numCache>
            </c:numRef>
          </c:val>
        </c:ser>
        <c:ser>
          <c:idx val="0"/>
          <c:order val="1"/>
          <c:tx>
            <c:strRef>
              <c:f>rex_1_15!$D$104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rex_1_15!$D$105:$D$119</c:f>
              <c:numCache>
                <c:formatCode>General</c:formatCode>
                <c:ptCount val="15"/>
                <c:pt idx="0">
                  <c:v>9.61</c:v>
                </c:pt>
                <c:pt idx="1">
                  <c:v>9.1199999999999992</c:v>
                </c:pt>
                <c:pt idx="2">
                  <c:v>10</c:v>
                </c:pt>
                <c:pt idx="3">
                  <c:v>10.87</c:v>
                </c:pt>
                <c:pt idx="4">
                  <c:v>34.81</c:v>
                </c:pt>
                <c:pt idx="5">
                  <c:v>93.76</c:v>
                </c:pt>
                <c:pt idx="6">
                  <c:v>131.30000000000001</c:v>
                </c:pt>
                <c:pt idx="7">
                  <c:v>228.67</c:v>
                </c:pt>
                <c:pt idx="8">
                  <c:v>285.72000000000003</c:v>
                </c:pt>
                <c:pt idx="9">
                  <c:v>353.34</c:v>
                </c:pt>
                <c:pt idx="10">
                  <c:v>456.21</c:v>
                </c:pt>
                <c:pt idx="11">
                  <c:v>824.78</c:v>
                </c:pt>
                <c:pt idx="12">
                  <c:v>1187.43</c:v>
                </c:pt>
                <c:pt idx="13">
                  <c:v>1657.88</c:v>
                </c:pt>
                <c:pt idx="14">
                  <c:v>2134.35</c:v>
                </c:pt>
              </c:numCache>
            </c:numRef>
          </c:val>
        </c:ser>
        <c:ser>
          <c:idx val="2"/>
          <c:order val="2"/>
          <c:tx>
            <c:strRef>
              <c:f>rex_1_15!$F$104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  <a:alpha val="42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rex_1_15!$F$105:$F$119</c:f>
              <c:numCache>
                <c:formatCode>General</c:formatCode>
                <c:ptCount val="15"/>
                <c:pt idx="0">
                  <c:v>27.94</c:v>
                </c:pt>
                <c:pt idx="1">
                  <c:v>28.46</c:v>
                </c:pt>
                <c:pt idx="2">
                  <c:v>28.94</c:v>
                </c:pt>
                <c:pt idx="3">
                  <c:v>30.98</c:v>
                </c:pt>
                <c:pt idx="4">
                  <c:v>32.39</c:v>
                </c:pt>
                <c:pt idx="5">
                  <c:v>39.71</c:v>
                </c:pt>
                <c:pt idx="6">
                  <c:v>46.73</c:v>
                </c:pt>
                <c:pt idx="7">
                  <c:v>51.18</c:v>
                </c:pt>
                <c:pt idx="8">
                  <c:v>56.8</c:v>
                </c:pt>
                <c:pt idx="9">
                  <c:v>67.959999999999994</c:v>
                </c:pt>
                <c:pt idx="10">
                  <c:v>89.92</c:v>
                </c:pt>
                <c:pt idx="11">
                  <c:v>113.25</c:v>
                </c:pt>
                <c:pt idx="12">
                  <c:v>149.13999999999999</c:v>
                </c:pt>
                <c:pt idx="13">
                  <c:v>181.33</c:v>
                </c:pt>
                <c:pt idx="14">
                  <c:v>214.02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0039424"/>
        <c:axId val="110041344"/>
      </c:barChart>
      <c:catAx>
        <c:axId val="110039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Length Bound</a:t>
                </a:r>
              </a:p>
            </c:rich>
          </c:tx>
          <c:layout>
            <c:manualLayout>
              <c:xMode val="edge"/>
              <c:yMode val="edge"/>
              <c:x val="6.9270147212225379E-3"/>
              <c:y val="0.2122671093132417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110041344"/>
        <c:crosses val="autoZero"/>
        <c:auto val="1"/>
        <c:lblAlgn val="ctr"/>
        <c:lblOffset val="100"/>
        <c:tickLblSkip val="5"/>
        <c:noMultiLvlLbl val="0"/>
      </c:catAx>
      <c:valAx>
        <c:axId val="1100413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0039424"/>
        <c:crossesAt val="1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9016713156084895"/>
          <c:y val="0.59213270037809396"/>
          <c:w val="0.16763513832201538"/>
          <c:h val="0.27682386400913556"/>
        </c:manualLayout>
      </c:layout>
      <c:overlay val="0"/>
      <c:spPr>
        <a:solidFill>
          <a:schemeClr val="bg1"/>
        </a:solidFill>
        <a:ln>
          <a:solidFill>
            <a:schemeClr val="accent3">
              <a:lumMod val="50000"/>
              <a:alpha val="52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909934110436"/>
          <c:y val="3.2046914664365343E-2"/>
          <c:w val="0.8562164012034964"/>
          <c:h val="0.8408965887126040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rex_1_15!$E$104</c:f>
              <c:strCache>
                <c:ptCount val="1"/>
                <c:pt idx="0">
                  <c:v>Solving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rex_1_15!$E$105:$E$119</c:f>
              <c:numCache>
                <c:formatCode>General</c:formatCode>
                <c:ptCount val="15"/>
                <c:pt idx="0">
                  <c:v>0.19</c:v>
                </c:pt>
                <c:pt idx="1">
                  <c:v>0.41</c:v>
                </c:pt>
                <c:pt idx="2">
                  <c:v>0.67</c:v>
                </c:pt>
                <c:pt idx="3">
                  <c:v>0.95</c:v>
                </c:pt>
                <c:pt idx="4">
                  <c:v>4.4800000000000004</c:v>
                </c:pt>
                <c:pt idx="5">
                  <c:v>11.02</c:v>
                </c:pt>
                <c:pt idx="6">
                  <c:v>16.420000000000002</c:v>
                </c:pt>
                <c:pt idx="7">
                  <c:v>19.64</c:v>
                </c:pt>
                <c:pt idx="8">
                  <c:v>23.96</c:v>
                </c:pt>
                <c:pt idx="9">
                  <c:v>34.9</c:v>
                </c:pt>
                <c:pt idx="10">
                  <c:v>53.95</c:v>
                </c:pt>
                <c:pt idx="11">
                  <c:v>77.56</c:v>
                </c:pt>
                <c:pt idx="12">
                  <c:v>104.27</c:v>
                </c:pt>
                <c:pt idx="13">
                  <c:v>153.62</c:v>
                </c:pt>
                <c:pt idx="14">
                  <c:v>237.85</c:v>
                </c:pt>
              </c:numCache>
            </c:numRef>
          </c:val>
        </c:ser>
        <c:ser>
          <c:idx val="0"/>
          <c:order val="1"/>
          <c:tx>
            <c:strRef>
              <c:f>rex_1_15!$D$104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rex_1_15!$D$105:$D$119</c:f>
              <c:numCache>
                <c:formatCode>General</c:formatCode>
                <c:ptCount val="15"/>
                <c:pt idx="0">
                  <c:v>9.61</c:v>
                </c:pt>
                <c:pt idx="1">
                  <c:v>9.1199999999999992</c:v>
                </c:pt>
                <c:pt idx="2">
                  <c:v>10</c:v>
                </c:pt>
                <c:pt idx="3">
                  <c:v>10.87</c:v>
                </c:pt>
                <c:pt idx="4">
                  <c:v>34.81</c:v>
                </c:pt>
                <c:pt idx="5">
                  <c:v>93.76</c:v>
                </c:pt>
                <c:pt idx="6">
                  <c:v>131.30000000000001</c:v>
                </c:pt>
                <c:pt idx="7">
                  <c:v>228.67</c:v>
                </c:pt>
                <c:pt idx="8">
                  <c:v>285.72000000000003</c:v>
                </c:pt>
                <c:pt idx="9">
                  <c:v>353.34</c:v>
                </c:pt>
                <c:pt idx="10">
                  <c:v>456.21</c:v>
                </c:pt>
                <c:pt idx="11">
                  <c:v>824.78</c:v>
                </c:pt>
                <c:pt idx="12">
                  <c:v>1187.43</c:v>
                </c:pt>
                <c:pt idx="13">
                  <c:v>1657.88</c:v>
                </c:pt>
                <c:pt idx="14">
                  <c:v>2134.35</c:v>
                </c:pt>
              </c:numCache>
            </c:numRef>
          </c:val>
        </c:ser>
        <c:ser>
          <c:idx val="2"/>
          <c:order val="2"/>
          <c:tx>
            <c:strRef>
              <c:f>rex_1_15!$F$104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  <a:alpha val="42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rex_1_15!$F$105:$F$119</c:f>
              <c:numCache>
                <c:formatCode>General</c:formatCode>
                <c:ptCount val="15"/>
                <c:pt idx="0">
                  <c:v>27.94</c:v>
                </c:pt>
                <c:pt idx="1">
                  <c:v>28.46</c:v>
                </c:pt>
                <c:pt idx="2">
                  <c:v>28.94</c:v>
                </c:pt>
                <c:pt idx="3">
                  <c:v>30.98</c:v>
                </c:pt>
                <c:pt idx="4">
                  <c:v>32.39</c:v>
                </c:pt>
                <c:pt idx="5">
                  <c:v>39.71</c:v>
                </c:pt>
                <c:pt idx="6">
                  <c:v>46.73</c:v>
                </c:pt>
                <c:pt idx="7">
                  <c:v>51.18</c:v>
                </c:pt>
                <c:pt idx="8">
                  <c:v>56.8</c:v>
                </c:pt>
                <c:pt idx="9">
                  <c:v>67.959999999999994</c:v>
                </c:pt>
                <c:pt idx="10">
                  <c:v>89.92</c:v>
                </c:pt>
                <c:pt idx="11">
                  <c:v>113.25</c:v>
                </c:pt>
                <c:pt idx="12">
                  <c:v>149.13999999999999</c:v>
                </c:pt>
                <c:pt idx="13">
                  <c:v>181.33</c:v>
                </c:pt>
                <c:pt idx="14">
                  <c:v>214.02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0102016"/>
        <c:axId val="110103936"/>
      </c:barChart>
      <c:catAx>
        <c:axId val="110102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Length Bound</a:t>
                </a:r>
              </a:p>
            </c:rich>
          </c:tx>
          <c:layout>
            <c:manualLayout>
              <c:xMode val="edge"/>
              <c:yMode val="edge"/>
              <c:x val="6.9270147212225379E-3"/>
              <c:y val="0.2122671093132417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110103936"/>
        <c:crosses val="autoZero"/>
        <c:auto val="1"/>
        <c:lblAlgn val="ctr"/>
        <c:lblOffset val="100"/>
        <c:tickLblSkip val="5"/>
        <c:noMultiLvlLbl val="0"/>
      </c:catAx>
      <c:valAx>
        <c:axId val="1101039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0102016"/>
        <c:crossesAt val="1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9016713156084895"/>
          <c:y val="0.59213270037809396"/>
          <c:w val="0.16763513832201538"/>
          <c:h val="0.27682386400913556"/>
        </c:manualLayout>
      </c:layout>
      <c:overlay val="0"/>
      <c:spPr>
        <a:solidFill>
          <a:schemeClr val="bg1"/>
        </a:solidFill>
        <a:ln>
          <a:solidFill>
            <a:schemeClr val="accent3">
              <a:lumMod val="50000"/>
              <a:alpha val="52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43801761621903"/>
          <c:y val="5.1400554097404488E-2"/>
          <c:w val="0.77878659904354064"/>
          <c:h val="0.78939976443467219"/>
        </c:manualLayout>
      </c:layout>
      <c:scatterChart>
        <c:scatterStyle val="lineMarker"/>
        <c:varyColors val="0"/>
        <c:ser>
          <c:idx val="0"/>
          <c:order val="0"/>
          <c:tx>
            <c:v>Encoding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accent1">
                  <a:lumMod val="50000"/>
                  <a:alpha val="81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Sheet1!$A$1:$A$100</c:f>
              <c:numCache>
                <c:formatCode>General</c:formatCode>
                <c:ptCount val="100"/>
                <c:pt idx="0">
                  <c:v>32</c:v>
                </c:pt>
                <c:pt idx="1">
                  <c:v>42</c:v>
                </c:pt>
                <c:pt idx="2">
                  <c:v>69</c:v>
                </c:pt>
                <c:pt idx="3">
                  <c:v>70</c:v>
                </c:pt>
                <c:pt idx="4">
                  <c:v>164</c:v>
                </c:pt>
                <c:pt idx="5">
                  <c:v>164</c:v>
                </c:pt>
                <c:pt idx="6">
                  <c:v>184</c:v>
                </c:pt>
                <c:pt idx="7">
                  <c:v>187</c:v>
                </c:pt>
                <c:pt idx="8">
                  <c:v>194</c:v>
                </c:pt>
                <c:pt idx="9">
                  <c:v>211</c:v>
                </c:pt>
                <c:pt idx="10">
                  <c:v>211</c:v>
                </c:pt>
                <c:pt idx="11">
                  <c:v>211</c:v>
                </c:pt>
                <c:pt idx="12">
                  <c:v>214</c:v>
                </c:pt>
                <c:pt idx="13">
                  <c:v>223</c:v>
                </c:pt>
                <c:pt idx="14">
                  <c:v>223</c:v>
                </c:pt>
                <c:pt idx="15">
                  <c:v>251</c:v>
                </c:pt>
                <c:pt idx="16">
                  <c:v>283</c:v>
                </c:pt>
                <c:pt idx="17">
                  <c:v>340</c:v>
                </c:pt>
                <c:pt idx="18">
                  <c:v>341</c:v>
                </c:pt>
                <c:pt idx="19">
                  <c:v>347</c:v>
                </c:pt>
                <c:pt idx="20">
                  <c:v>362</c:v>
                </c:pt>
                <c:pt idx="21">
                  <c:v>414</c:v>
                </c:pt>
                <c:pt idx="22">
                  <c:v>491</c:v>
                </c:pt>
                <c:pt idx="23">
                  <c:v>537</c:v>
                </c:pt>
                <c:pt idx="24">
                  <c:v>978</c:v>
                </c:pt>
                <c:pt idx="25">
                  <c:v>990</c:v>
                </c:pt>
                <c:pt idx="26">
                  <c:v>1039</c:v>
                </c:pt>
                <c:pt idx="27">
                  <c:v>1163</c:v>
                </c:pt>
                <c:pt idx="28">
                  <c:v>1233</c:v>
                </c:pt>
                <c:pt idx="29">
                  <c:v>1255</c:v>
                </c:pt>
                <c:pt idx="30">
                  <c:v>1288</c:v>
                </c:pt>
                <c:pt idx="31">
                  <c:v>1328</c:v>
                </c:pt>
                <c:pt idx="32">
                  <c:v>1400</c:v>
                </c:pt>
                <c:pt idx="33">
                  <c:v>1455</c:v>
                </c:pt>
                <c:pt idx="34">
                  <c:v>1468</c:v>
                </c:pt>
                <c:pt idx="35">
                  <c:v>1499</c:v>
                </c:pt>
                <c:pt idx="36">
                  <c:v>1573</c:v>
                </c:pt>
                <c:pt idx="37">
                  <c:v>1594</c:v>
                </c:pt>
                <c:pt idx="38">
                  <c:v>1621</c:v>
                </c:pt>
                <c:pt idx="39">
                  <c:v>1639</c:v>
                </c:pt>
                <c:pt idx="40">
                  <c:v>1665</c:v>
                </c:pt>
                <c:pt idx="41">
                  <c:v>1691</c:v>
                </c:pt>
                <c:pt idx="42">
                  <c:v>1705</c:v>
                </c:pt>
                <c:pt idx="43">
                  <c:v>1731</c:v>
                </c:pt>
                <c:pt idx="44">
                  <c:v>1747</c:v>
                </c:pt>
                <c:pt idx="45">
                  <c:v>1755</c:v>
                </c:pt>
                <c:pt idx="46">
                  <c:v>1778</c:v>
                </c:pt>
                <c:pt idx="47">
                  <c:v>1781</c:v>
                </c:pt>
                <c:pt idx="48">
                  <c:v>1789</c:v>
                </c:pt>
                <c:pt idx="49">
                  <c:v>1797</c:v>
                </c:pt>
                <c:pt idx="50">
                  <c:v>1806</c:v>
                </c:pt>
                <c:pt idx="51">
                  <c:v>1864</c:v>
                </c:pt>
                <c:pt idx="52">
                  <c:v>1890</c:v>
                </c:pt>
                <c:pt idx="53">
                  <c:v>1930</c:v>
                </c:pt>
                <c:pt idx="54">
                  <c:v>1942</c:v>
                </c:pt>
                <c:pt idx="55">
                  <c:v>1942</c:v>
                </c:pt>
                <c:pt idx="56">
                  <c:v>1981</c:v>
                </c:pt>
                <c:pt idx="57">
                  <c:v>2011</c:v>
                </c:pt>
                <c:pt idx="58">
                  <c:v>2086</c:v>
                </c:pt>
                <c:pt idx="59">
                  <c:v>2119</c:v>
                </c:pt>
                <c:pt idx="60">
                  <c:v>2167</c:v>
                </c:pt>
                <c:pt idx="61">
                  <c:v>2167</c:v>
                </c:pt>
                <c:pt idx="62">
                  <c:v>2176</c:v>
                </c:pt>
                <c:pt idx="63">
                  <c:v>2177</c:v>
                </c:pt>
                <c:pt idx="64">
                  <c:v>2178</c:v>
                </c:pt>
                <c:pt idx="65">
                  <c:v>2182</c:v>
                </c:pt>
                <c:pt idx="66">
                  <c:v>2243</c:v>
                </c:pt>
                <c:pt idx="67">
                  <c:v>2251</c:v>
                </c:pt>
                <c:pt idx="68">
                  <c:v>2630</c:v>
                </c:pt>
                <c:pt idx="69">
                  <c:v>2807</c:v>
                </c:pt>
                <c:pt idx="70">
                  <c:v>2828</c:v>
                </c:pt>
                <c:pt idx="71">
                  <c:v>2896</c:v>
                </c:pt>
                <c:pt idx="72">
                  <c:v>3289</c:v>
                </c:pt>
                <c:pt idx="73">
                  <c:v>3509</c:v>
                </c:pt>
                <c:pt idx="74">
                  <c:v>3685</c:v>
                </c:pt>
                <c:pt idx="75">
                  <c:v>4129</c:v>
                </c:pt>
                <c:pt idx="76">
                  <c:v>4321</c:v>
                </c:pt>
                <c:pt idx="77">
                  <c:v>4508</c:v>
                </c:pt>
                <c:pt idx="78">
                  <c:v>4564</c:v>
                </c:pt>
                <c:pt idx="79">
                  <c:v>4590</c:v>
                </c:pt>
                <c:pt idx="80">
                  <c:v>4602</c:v>
                </c:pt>
                <c:pt idx="81">
                  <c:v>4836</c:v>
                </c:pt>
                <c:pt idx="82">
                  <c:v>4857</c:v>
                </c:pt>
                <c:pt idx="83">
                  <c:v>4983</c:v>
                </c:pt>
                <c:pt idx="84">
                  <c:v>5122</c:v>
                </c:pt>
                <c:pt idx="85">
                  <c:v>5145</c:v>
                </c:pt>
                <c:pt idx="86">
                  <c:v>5445</c:v>
                </c:pt>
                <c:pt idx="87">
                  <c:v>5493</c:v>
                </c:pt>
                <c:pt idx="88">
                  <c:v>5638</c:v>
                </c:pt>
                <c:pt idx="89">
                  <c:v>5917</c:v>
                </c:pt>
                <c:pt idx="90">
                  <c:v>6005</c:v>
                </c:pt>
                <c:pt idx="91">
                  <c:v>6043</c:v>
                </c:pt>
                <c:pt idx="92">
                  <c:v>6426</c:v>
                </c:pt>
                <c:pt idx="93">
                  <c:v>6763</c:v>
                </c:pt>
                <c:pt idx="94">
                  <c:v>7018</c:v>
                </c:pt>
                <c:pt idx="95">
                  <c:v>7061</c:v>
                </c:pt>
                <c:pt idx="96">
                  <c:v>8067</c:v>
                </c:pt>
                <c:pt idx="97">
                  <c:v>8411</c:v>
                </c:pt>
                <c:pt idx="98">
                  <c:v>8964</c:v>
                </c:pt>
              </c:numCache>
            </c:numRef>
          </c:xVal>
          <c:yVal>
            <c:numRef>
              <c:f>Sheet1!$E$1:$E$100</c:f>
              <c:numCache>
                <c:formatCode>General</c:formatCode>
                <c:ptCount val="100"/>
                <c:pt idx="0">
                  <c:v>0.53125</c:v>
                </c:pt>
                <c:pt idx="1">
                  <c:v>0.5714285714285714</c:v>
                </c:pt>
                <c:pt idx="2">
                  <c:v>0.47826086956521741</c:v>
                </c:pt>
                <c:pt idx="3">
                  <c:v>0.47142857142857142</c:v>
                </c:pt>
                <c:pt idx="4">
                  <c:v>0.70731707317073167</c:v>
                </c:pt>
                <c:pt idx="5">
                  <c:v>0.39634146341463417</c:v>
                </c:pt>
                <c:pt idx="6">
                  <c:v>0.42391304347826086</c:v>
                </c:pt>
                <c:pt idx="7">
                  <c:v>0.47593582887700536</c:v>
                </c:pt>
                <c:pt idx="8">
                  <c:v>0.4484536082474227</c:v>
                </c:pt>
                <c:pt idx="9">
                  <c:v>0.62559241706161139</c:v>
                </c:pt>
                <c:pt idx="10">
                  <c:v>0.59241706161137442</c:v>
                </c:pt>
                <c:pt idx="11">
                  <c:v>0.58293838862559244</c:v>
                </c:pt>
                <c:pt idx="12">
                  <c:v>0.42523364485981308</c:v>
                </c:pt>
                <c:pt idx="13">
                  <c:v>0.60986547085201792</c:v>
                </c:pt>
                <c:pt idx="14">
                  <c:v>0.77578475336322872</c:v>
                </c:pt>
                <c:pt idx="15">
                  <c:v>0.65737051792828682</c:v>
                </c:pt>
                <c:pt idx="16">
                  <c:v>0.52296819787985871</c:v>
                </c:pt>
                <c:pt idx="17">
                  <c:v>0.69411764705882351</c:v>
                </c:pt>
                <c:pt idx="18">
                  <c:v>0.68914956011730211</c:v>
                </c:pt>
                <c:pt idx="19">
                  <c:v>0.57925072046109505</c:v>
                </c:pt>
                <c:pt idx="20">
                  <c:v>0.62430939226519333</c:v>
                </c:pt>
                <c:pt idx="21">
                  <c:v>0.52415458937198067</c:v>
                </c:pt>
                <c:pt idx="22">
                  <c:v>0.71690427698574333</c:v>
                </c:pt>
                <c:pt idx="23">
                  <c:v>0.55121042830540035</c:v>
                </c:pt>
                <c:pt idx="24">
                  <c:v>0.66871165644171782</c:v>
                </c:pt>
                <c:pt idx="25">
                  <c:v>0.87070707070707065</c:v>
                </c:pt>
                <c:pt idx="26">
                  <c:v>0.53224254090471612</c:v>
                </c:pt>
                <c:pt idx="27">
                  <c:v>0.88650042992261391</c:v>
                </c:pt>
                <c:pt idx="28">
                  <c:v>0.78183292781832925</c:v>
                </c:pt>
                <c:pt idx="29">
                  <c:v>0.75856573705179287</c:v>
                </c:pt>
                <c:pt idx="30">
                  <c:v>0.82763975155279501</c:v>
                </c:pt>
                <c:pt idx="31">
                  <c:v>0.75828313253012047</c:v>
                </c:pt>
                <c:pt idx="32">
                  <c:v>0.75642857142857145</c:v>
                </c:pt>
                <c:pt idx="33">
                  <c:v>0.77525773195876291</c:v>
                </c:pt>
                <c:pt idx="34">
                  <c:v>0.75136239782016345</c:v>
                </c:pt>
                <c:pt idx="35">
                  <c:v>0.90860573715810544</c:v>
                </c:pt>
                <c:pt idx="36">
                  <c:v>0.93452002542911639</c:v>
                </c:pt>
                <c:pt idx="37">
                  <c:v>0.95357590966122963</c:v>
                </c:pt>
                <c:pt idx="38">
                  <c:v>0.91795188155459595</c:v>
                </c:pt>
                <c:pt idx="39">
                  <c:v>0.77303233679072603</c:v>
                </c:pt>
                <c:pt idx="40">
                  <c:v>0.93273273273273272</c:v>
                </c:pt>
                <c:pt idx="41">
                  <c:v>0.76759314015375513</c:v>
                </c:pt>
                <c:pt idx="42">
                  <c:v>0.9049853372434018</c:v>
                </c:pt>
                <c:pt idx="43">
                  <c:v>0.82206816868861932</c:v>
                </c:pt>
                <c:pt idx="44">
                  <c:v>0.88265598168288495</c:v>
                </c:pt>
                <c:pt idx="45">
                  <c:v>0.88034188034188032</c:v>
                </c:pt>
                <c:pt idx="46">
                  <c:v>0.80652418447694041</c:v>
                </c:pt>
                <c:pt idx="47">
                  <c:v>0.90117911285794494</c:v>
                </c:pt>
                <c:pt idx="48">
                  <c:v>0.81553940749021803</c:v>
                </c:pt>
                <c:pt idx="49">
                  <c:v>0.86310517529215358</c:v>
                </c:pt>
                <c:pt idx="50">
                  <c:v>0.95681063122923593</c:v>
                </c:pt>
                <c:pt idx="51">
                  <c:v>0.80579399141630903</c:v>
                </c:pt>
                <c:pt idx="52">
                  <c:v>0.75555555555555554</c:v>
                </c:pt>
                <c:pt idx="53">
                  <c:v>0.78756476683937826</c:v>
                </c:pt>
                <c:pt idx="54">
                  <c:v>0.85015447991761073</c:v>
                </c:pt>
                <c:pt idx="55">
                  <c:v>0.73069001029866121</c:v>
                </c:pt>
                <c:pt idx="56">
                  <c:v>0.81070166582534076</c:v>
                </c:pt>
                <c:pt idx="57">
                  <c:v>0.78766782695176529</c:v>
                </c:pt>
                <c:pt idx="58">
                  <c:v>0.91994247363374881</c:v>
                </c:pt>
                <c:pt idx="59">
                  <c:v>0.85087305332704111</c:v>
                </c:pt>
                <c:pt idx="60">
                  <c:v>0.86663590216889708</c:v>
                </c:pt>
                <c:pt idx="61">
                  <c:v>0.90032302722658053</c:v>
                </c:pt>
                <c:pt idx="62">
                  <c:v>0.87729779411764708</c:v>
                </c:pt>
                <c:pt idx="63">
                  <c:v>0.91548001837390902</c:v>
                </c:pt>
                <c:pt idx="64">
                  <c:v>0.74563820018365468</c:v>
                </c:pt>
                <c:pt idx="65">
                  <c:v>0.69019248395967003</c:v>
                </c:pt>
                <c:pt idx="66">
                  <c:v>0.86580472581364243</c:v>
                </c:pt>
                <c:pt idx="67">
                  <c:v>0.79609062638827188</c:v>
                </c:pt>
                <c:pt idx="68">
                  <c:v>0.79581749049429662</c:v>
                </c:pt>
                <c:pt idx="69">
                  <c:v>0.75062344139650872</c:v>
                </c:pt>
                <c:pt idx="70">
                  <c:v>0.92538896746817534</c:v>
                </c:pt>
                <c:pt idx="71">
                  <c:v>0.83252762430939231</c:v>
                </c:pt>
                <c:pt idx="72">
                  <c:v>0.95621769534813017</c:v>
                </c:pt>
                <c:pt idx="73">
                  <c:v>0.87660302080364771</c:v>
                </c:pt>
                <c:pt idx="74">
                  <c:v>0.87272727272727268</c:v>
                </c:pt>
                <c:pt idx="75">
                  <c:v>0.85323322838459681</c:v>
                </c:pt>
                <c:pt idx="76">
                  <c:v>0.75329784772043507</c:v>
                </c:pt>
                <c:pt idx="77">
                  <c:v>0.7752883762200532</c:v>
                </c:pt>
                <c:pt idx="78">
                  <c:v>0.79842243645924627</c:v>
                </c:pt>
                <c:pt idx="79">
                  <c:v>0.80936819172113295</c:v>
                </c:pt>
                <c:pt idx="80">
                  <c:v>0.95958279009126468</c:v>
                </c:pt>
                <c:pt idx="81">
                  <c:v>0.84449958643507028</c:v>
                </c:pt>
                <c:pt idx="82">
                  <c:v>0.81490632077414038</c:v>
                </c:pt>
                <c:pt idx="83">
                  <c:v>0.79068834035721458</c:v>
                </c:pt>
                <c:pt idx="84">
                  <c:v>0.94865286997266696</c:v>
                </c:pt>
                <c:pt idx="85">
                  <c:v>0.83654033041788145</c:v>
                </c:pt>
                <c:pt idx="86">
                  <c:v>0.89219467401285579</c:v>
                </c:pt>
                <c:pt idx="87">
                  <c:v>0.83415255780083741</c:v>
                </c:pt>
                <c:pt idx="88">
                  <c:v>0.79194749911316065</c:v>
                </c:pt>
                <c:pt idx="89">
                  <c:v>0.81696805813756967</c:v>
                </c:pt>
                <c:pt idx="90">
                  <c:v>0.78517901748542884</c:v>
                </c:pt>
                <c:pt idx="91">
                  <c:v>0.77312593082905845</c:v>
                </c:pt>
                <c:pt idx="92">
                  <c:v>0.88250855897914726</c:v>
                </c:pt>
                <c:pt idx="93">
                  <c:v>0.84178618956084583</c:v>
                </c:pt>
                <c:pt idx="94">
                  <c:v>0.79182103163294382</c:v>
                </c:pt>
                <c:pt idx="95">
                  <c:v>0.84761365245715903</c:v>
                </c:pt>
                <c:pt idx="96">
                  <c:v>0.93479608280649562</c:v>
                </c:pt>
                <c:pt idx="97">
                  <c:v>0.82855784092260132</c:v>
                </c:pt>
                <c:pt idx="98">
                  <c:v>0.7804551539491299</c:v>
                </c:pt>
              </c:numCache>
            </c:numRef>
          </c:yVal>
          <c:smooth val="0"/>
        </c:ser>
        <c:ser>
          <c:idx val="1"/>
          <c:order val="1"/>
          <c:tx>
            <c:v>Solving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accent6">
                  <a:lumMod val="75000"/>
                  <a:alpha val="92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Sheet1!$A$1:$A$100</c:f>
              <c:numCache>
                <c:formatCode>General</c:formatCode>
                <c:ptCount val="100"/>
                <c:pt idx="0">
                  <c:v>32</c:v>
                </c:pt>
                <c:pt idx="1">
                  <c:v>42</c:v>
                </c:pt>
                <c:pt idx="2">
                  <c:v>69</c:v>
                </c:pt>
                <c:pt idx="3">
                  <c:v>70</c:v>
                </c:pt>
                <c:pt idx="4">
                  <c:v>164</c:v>
                </c:pt>
                <c:pt idx="5">
                  <c:v>164</c:v>
                </c:pt>
                <c:pt idx="6">
                  <c:v>184</c:v>
                </c:pt>
                <c:pt idx="7">
                  <c:v>187</c:v>
                </c:pt>
                <c:pt idx="8">
                  <c:v>194</c:v>
                </c:pt>
                <c:pt idx="9">
                  <c:v>211</c:v>
                </c:pt>
                <c:pt idx="10">
                  <c:v>211</c:v>
                </c:pt>
                <c:pt idx="11">
                  <c:v>211</c:v>
                </c:pt>
                <c:pt idx="12">
                  <c:v>214</c:v>
                </c:pt>
                <c:pt idx="13">
                  <c:v>223</c:v>
                </c:pt>
                <c:pt idx="14">
                  <c:v>223</c:v>
                </c:pt>
                <c:pt idx="15">
                  <c:v>251</c:v>
                </c:pt>
                <c:pt idx="16">
                  <c:v>283</c:v>
                </c:pt>
                <c:pt idx="17">
                  <c:v>340</c:v>
                </c:pt>
                <c:pt idx="18">
                  <c:v>341</c:v>
                </c:pt>
                <c:pt idx="19">
                  <c:v>347</c:v>
                </c:pt>
                <c:pt idx="20">
                  <c:v>362</c:v>
                </c:pt>
                <c:pt idx="21">
                  <c:v>414</c:v>
                </c:pt>
                <c:pt idx="22">
                  <c:v>491</c:v>
                </c:pt>
                <c:pt idx="23">
                  <c:v>537</c:v>
                </c:pt>
                <c:pt idx="24">
                  <c:v>978</c:v>
                </c:pt>
                <c:pt idx="25">
                  <c:v>990</c:v>
                </c:pt>
                <c:pt idx="26">
                  <c:v>1039</c:v>
                </c:pt>
                <c:pt idx="27">
                  <c:v>1163</c:v>
                </c:pt>
                <c:pt idx="28">
                  <c:v>1233</c:v>
                </c:pt>
                <c:pt idx="29">
                  <c:v>1255</c:v>
                </c:pt>
                <c:pt idx="30">
                  <c:v>1288</c:v>
                </c:pt>
                <c:pt idx="31">
                  <c:v>1328</c:v>
                </c:pt>
                <c:pt idx="32">
                  <c:v>1400</c:v>
                </c:pt>
                <c:pt idx="33">
                  <c:v>1455</c:v>
                </c:pt>
                <c:pt idx="34">
                  <c:v>1468</c:v>
                </c:pt>
                <c:pt idx="35">
                  <c:v>1499</c:v>
                </c:pt>
                <c:pt idx="36">
                  <c:v>1573</c:v>
                </c:pt>
                <c:pt idx="37">
                  <c:v>1594</c:v>
                </c:pt>
                <c:pt idx="38">
                  <c:v>1621</c:v>
                </c:pt>
                <c:pt idx="39">
                  <c:v>1639</c:v>
                </c:pt>
                <c:pt idx="40">
                  <c:v>1665</c:v>
                </c:pt>
                <c:pt idx="41">
                  <c:v>1691</c:v>
                </c:pt>
                <c:pt idx="42">
                  <c:v>1705</c:v>
                </c:pt>
                <c:pt idx="43">
                  <c:v>1731</c:v>
                </c:pt>
                <c:pt idx="44">
                  <c:v>1747</c:v>
                </c:pt>
                <c:pt idx="45">
                  <c:v>1755</c:v>
                </c:pt>
                <c:pt idx="46">
                  <c:v>1778</c:v>
                </c:pt>
                <c:pt idx="47">
                  <c:v>1781</c:v>
                </c:pt>
                <c:pt idx="48">
                  <c:v>1789</c:v>
                </c:pt>
                <c:pt idx="49">
                  <c:v>1797</c:v>
                </c:pt>
                <c:pt idx="50">
                  <c:v>1806</c:v>
                </c:pt>
                <c:pt idx="51">
                  <c:v>1864</c:v>
                </c:pt>
                <c:pt idx="52">
                  <c:v>1890</c:v>
                </c:pt>
                <c:pt idx="53">
                  <c:v>1930</c:v>
                </c:pt>
                <c:pt idx="54">
                  <c:v>1942</c:v>
                </c:pt>
                <c:pt idx="55">
                  <c:v>1942</c:v>
                </c:pt>
                <c:pt idx="56">
                  <c:v>1981</c:v>
                </c:pt>
                <c:pt idx="57">
                  <c:v>2011</c:v>
                </c:pt>
                <c:pt idx="58">
                  <c:v>2086</c:v>
                </c:pt>
                <c:pt idx="59">
                  <c:v>2119</c:v>
                </c:pt>
                <c:pt idx="60">
                  <c:v>2167</c:v>
                </c:pt>
                <c:pt idx="61">
                  <c:v>2167</c:v>
                </c:pt>
                <c:pt idx="62">
                  <c:v>2176</c:v>
                </c:pt>
                <c:pt idx="63">
                  <c:v>2177</c:v>
                </c:pt>
                <c:pt idx="64">
                  <c:v>2178</c:v>
                </c:pt>
                <c:pt idx="65">
                  <c:v>2182</c:v>
                </c:pt>
                <c:pt idx="66">
                  <c:v>2243</c:v>
                </c:pt>
                <c:pt idx="67">
                  <c:v>2251</c:v>
                </c:pt>
                <c:pt idx="68">
                  <c:v>2630</c:v>
                </c:pt>
                <c:pt idx="69">
                  <c:v>2807</c:v>
                </c:pt>
                <c:pt idx="70">
                  <c:v>2828</c:v>
                </c:pt>
                <c:pt idx="71">
                  <c:v>2896</c:v>
                </c:pt>
                <c:pt idx="72">
                  <c:v>3289</c:v>
                </c:pt>
                <c:pt idx="73">
                  <c:v>3509</c:v>
                </c:pt>
                <c:pt idx="74">
                  <c:v>3685</c:v>
                </c:pt>
                <c:pt idx="75">
                  <c:v>4129</c:v>
                </c:pt>
                <c:pt idx="76">
                  <c:v>4321</c:v>
                </c:pt>
                <c:pt idx="77">
                  <c:v>4508</c:v>
                </c:pt>
                <c:pt idx="78">
                  <c:v>4564</c:v>
                </c:pt>
                <c:pt idx="79">
                  <c:v>4590</c:v>
                </c:pt>
                <c:pt idx="80">
                  <c:v>4602</c:v>
                </c:pt>
                <c:pt idx="81">
                  <c:v>4836</c:v>
                </c:pt>
                <c:pt idx="82">
                  <c:v>4857</c:v>
                </c:pt>
                <c:pt idx="83">
                  <c:v>4983</c:v>
                </c:pt>
                <c:pt idx="84">
                  <c:v>5122</c:v>
                </c:pt>
                <c:pt idx="85">
                  <c:v>5145</c:v>
                </c:pt>
                <c:pt idx="86">
                  <c:v>5445</c:v>
                </c:pt>
                <c:pt idx="87">
                  <c:v>5493</c:v>
                </c:pt>
                <c:pt idx="88">
                  <c:v>5638</c:v>
                </c:pt>
                <c:pt idx="89">
                  <c:v>5917</c:v>
                </c:pt>
                <c:pt idx="90">
                  <c:v>6005</c:v>
                </c:pt>
                <c:pt idx="91">
                  <c:v>6043</c:v>
                </c:pt>
                <c:pt idx="92">
                  <c:v>6426</c:v>
                </c:pt>
                <c:pt idx="93">
                  <c:v>6763</c:v>
                </c:pt>
                <c:pt idx="94">
                  <c:v>7018</c:v>
                </c:pt>
                <c:pt idx="95">
                  <c:v>7061</c:v>
                </c:pt>
                <c:pt idx="96">
                  <c:v>8067</c:v>
                </c:pt>
                <c:pt idx="97">
                  <c:v>8411</c:v>
                </c:pt>
                <c:pt idx="98">
                  <c:v>8964</c:v>
                </c:pt>
              </c:numCache>
            </c:numRef>
          </c:xVal>
          <c:yVal>
            <c:numRef>
              <c:f>Sheet1!$F$1:$F$100</c:f>
              <c:numCache>
                <c:formatCode>General</c:formatCode>
                <c:ptCount val="100"/>
                <c:pt idx="0">
                  <c:v>6.25E-2</c:v>
                </c:pt>
                <c:pt idx="1">
                  <c:v>4.7619047619047616E-2</c:v>
                </c:pt>
                <c:pt idx="2">
                  <c:v>0.24637681159420291</c:v>
                </c:pt>
                <c:pt idx="3">
                  <c:v>0.24285714285714285</c:v>
                </c:pt>
                <c:pt idx="4">
                  <c:v>3.6585365853658534E-2</c:v>
                </c:pt>
                <c:pt idx="5">
                  <c:v>0.21341463414634146</c:v>
                </c:pt>
                <c:pt idx="6">
                  <c:v>0.22282608695652173</c:v>
                </c:pt>
                <c:pt idx="7">
                  <c:v>0.18181818181818182</c:v>
                </c:pt>
                <c:pt idx="8">
                  <c:v>6.1855670103092786E-2</c:v>
                </c:pt>
                <c:pt idx="9">
                  <c:v>0.16113744075829384</c:v>
                </c:pt>
                <c:pt idx="10">
                  <c:v>0.17535545023696683</c:v>
                </c:pt>
                <c:pt idx="11">
                  <c:v>0.16587677725118483</c:v>
                </c:pt>
                <c:pt idx="12">
                  <c:v>0.26168224299065418</c:v>
                </c:pt>
                <c:pt idx="13">
                  <c:v>0.17040358744394618</c:v>
                </c:pt>
                <c:pt idx="14">
                  <c:v>4.0358744394618833E-2</c:v>
                </c:pt>
                <c:pt idx="15">
                  <c:v>0.16334661354581673</c:v>
                </c:pt>
                <c:pt idx="16">
                  <c:v>0.19434628975265017</c:v>
                </c:pt>
                <c:pt idx="17">
                  <c:v>0.14411764705882352</c:v>
                </c:pt>
                <c:pt idx="18">
                  <c:v>0.14956011730205279</c:v>
                </c:pt>
                <c:pt idx="19">
                  <c:v>0.19020172910662825</c:v>
                </c:pt>
                <c:pt idx="20">
                  <c:v>0.16298342541436464</c:v>
                </c:pt>
                <c:pt idx="21">
                  <c:v>0.25362318840579712</c:v>
                </c:pt>
                <c:pt idx="22">
                  <c:v>0.14460285132382891</c:v>
                </c:pt>
                <c:pt idx="23">
                  <c:v>0.1750465549348231</c:v>
                </c:pt>
                <c:pt idx="24">
                  <c:v>0.15235173824130879</c:v>
                </c:pt>
                <c:pt idx="25">
                  <c:v>2.0202020202020204E-2</c:v>
                </c:pt>
                <c:pt idx="26">
                  <c:v>0.2078922040423484</c:v>
                </c:pt>
                <c:pt idx="27">
                  <c:v>2.6655202063628546E-2</c:v>
                </c:pt>
                <c:pt idx="28">
                  <c:v>0.1030008110300081</c:v>
                </c:pt>
                <c:pt idx="29">
                  <c:v>8.2071713147410352E-2</c:v>
                </c:pt>
                <c:pt idx="30">
                  <c:v>8.5403726708074529E-2</c:v>
                </c:pt>
                <c:pt idx="31">
                  <c:v>0.13403614457831325</c:v>
                </c:pt>
                <c:pt idx="32">
                  <c:v>9.4285714285714292E-2</c:v>
                </c:pt>
                <c:pt idx="33">
                  <c:v>6.3917525773195871E-2</c:v>
                </c:pt>
                <c:pt idx="34">
                  <c:v>9.8092643051771122E-2</c:v>
                </c:pt>
                <c:pt idx="35">
                  <c:v>2.6017344896597731E-2</c:v>
                </c:pt>
                <c:pt idx="36">
                  <c:v>1.9707565162110616E-2</c:v>
                </c:pt>
                <c:pt idx="37">
                  <c:v>1.944792973651192E-2</c:v>
                </c:pt>
                <c:pt idx="38">
                  <c:v>3.7014188772362738E-3</c:v>
                </c:pt>
                <c:pt idx="39">
                  <c:v>7.8706528370957901E-2</c:v>
                </c:pt>
                <c:pt idx="40">
                  <c:v>3.7237237237237236E-2</c:v>
                </c:pt>
                <c:pt idx="41">
                  <c:v>0.11827321111768184</c:v>
                </c:pt>
                <c:pt idx="42">
                  <c:v>4.3401759530791791E-2</c:v>
                </c:pt>
                <c:pt idx="43">
                  <c:v>7.452339688041594E-2</c:v>
                </c:pt>
                <c:pt idx="44">
                  <c:v>2.8048082427017746E-2</c:v>
                </c:pt>
                <c:pt idx="45">
                  <c:v>3.1339031339031341E-2</c:v>
                </c:pt>
                <c:pt idx="46">
                  <c:v>5.5118110236220472E-2</c:v>
                </c:pt>
                <c:pt idx="47">
                  <c:v>1.1229646266142616E-2</c:v>
                </c:pt>
                <c:pt idx="48">
                  <c:v>6.8194522079373945E-2</c:v>
                </c:pt>
                <c:pt idx="49">
                  <c:v>3.5614913745130775E-2</c:v>
                </c:pt>
                <c:pt idx="50">
                  <c:v>1.7718715393133997E-2</c:v>
                </c:pt>
                <c:pt idx="51">
                  <c:v>5.5257510729613733E-2</c:v>
                </c:pt>
                <c:pt idx="52">
                  <c:v>0.10211640211640212</c:v>
                </c:pt>
                <c:pt idx="53">
                  <c:v>9.3782383419689114E-2</c:v>
                </c:pt>
                <c:pt idx="54">
                  <c:v>4.1194644696189497E-2</c:v>
                </c:pt>
                <c:pt idx="55">
                  <c:v>0.16683831101956745</c:v>
                </c:pt>
                <c:pt idx="56">
                  <c:v>3.8364462392730947E-2</c:v>
                </c:pt>
                <c:pt idx="57">
                  <c:v>7.7573346593734466E-2</c:v>
                </c:pt>
                <c:pt idx="58">
                  <c:v>2.3010546500479387E-2</c:v>
                </c:pt>
                <c:pt idx="59">
                  <c:v>3.6809815950920248E-2</c:v>
                </c:pt>
                <c:pt idx="60">
                  <c:v>5.0761421319796954E-2</c:v>
                </c:pt>
                <c:pt idx="61">
                  <c:v>4.5223811721273648E-2</c:v>
                </c:pt>
                <c:pt idx="62">
                  <c:v>5.1930147058823532E-2</c:v>
                </c:pt>
                <c:pt idx="63">
                  <c:v>2.8938906752411574E-2</c:v>
                </c:pt>
                <c:pt idx="64">
                  <c:v>0.10192837465564739</c:v>
                </c:pt>
                <c:pt idx="65">
                  <c:v>0.19523373052245646</c:v>
                </c:pt>
                <c:pt idx="66">
                  <c:v>5.5283102987070884E-2</c:v>
                </c:pt>
                <c:pt idx="67">
                  <c:v>7.0191026210573076E-2</c:v>
                </c:pt>
                <c:pt idx="68">
                  <c:v>6.1977186311787072E-2</c:v>
                </c:pt>
                <c:pt idx="69">
                  <c:v>0.1457071606697542</c:v>
                </c:pt>
                <c:pt idx="70">
                  <c:v>1.8033946251768036E-2</c:v>
                </c:pt>
                <c:pt idx="71">
                  <c:v>6.8715469613259667E-2</c:v>
                </c:pt>
                <c:pt idx="72">
                  <c:v>1.64183642444512E-2</c:v>
                </c:pt>
                <c:pt idx="73">
                  <c:v>5.9276147050441721E-2</c:v>
                </c:pt>
                <c:pt idx="74">
                  <c:v>5.2917232021709636E-2</c:v>
                </c:pt>
                <c:pt idx="75">
                  <c:v>6.5148946476144345E-2</c:v>
                </c:pt>
                <c:pt idx="76">
                  <c:v>0.19902800277713492</c:v>
                </c:pt>
                <c:pt idx="77">
                  <c:v>0.17945874001774623</c:v>
                </c:pt>
                <c:pt idx="78">
                  <c:v>0.16213847502191062</c:v>
                </c:pt>
                <c:pt idx="79">
                  <c:v>0.12004357298474945</c:v>
                </c:pt>
                <c:pt idx="80">
                  <c:v>1.4341590612777053E-2</c:v>
                </c:pt>
                <c:pt idx="81">
                  <c:v>0.11600496277915633</c:v>
                </c:pt>
                <c:pt idx="82">
                  <c:v>8.070825612518015E-2</c:v>
                </c:pt>
                <c:pt idx="83">
                  <c:v>0.1691751956652619</c:v>
                </c:pt>
                <c:pt idx="84">
                  <c:v>1.8352206169465052E-2</c:v>
                </c:pt>
                <c:pt idx="85">
                  <c:v>0.10417881438289602</c:v>
                </c:pt>
                <c:pt idx="86">
                  <c:v>5.2708907254361802E-2</c:v>
                </c:pt>
                <c:pt idx="87">
                  <c:v>5.4432914618605499E-2</c:v>
                </c:pt>
                <c:pt idx="88">
                  <c:v>0.15821213196168854</c:v>
                </c:pt>
                <c:pt idx="89">
                  <c:v>0.13469663680919386</c:v>
                </c:pt>
                <c:pt idx="90">
                  <c:v>8.4263114071606998E-2</c:v>
                </c:pt>
                <c:pt idx="91">
                  <c:v>0.10342545093496608</c:v>
                </c:pt>
                <c:pt idx="92">
                  <c:v>8.4189231248054774E-2</c:v>
                </c:pt>
                <c:pt idx="93">
                  <c:v>0.12287446399526837</c:v>
                </c:pt>
                <c:pt idx="94">
                  <c:v>0.11199772014819037</c:v>
                </c:pt>
                <c:pt idx="95">
                  <c:v>0.11613085965160742</c:v>
                </c:pt>
                <c:pt idx="96">
                  <c:v>2.9007065823726291E-2</c:v>
                </c:pt>
                <c:pt idx="97">
                  <c:v>0.12008084651052194</c:v>
                </c:pt>
                <c:pt idx="98">
                  <c:v>0.17927264614011601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150400"/>
        <c:axId val="110153088"/>
      </c:scatterChart>
      <c:valAx>
        <c:axId val="1101504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Absolute Running </a:t>
                </a:r>
                <a:r>
                  <a:rPr lang="en-US" sz="2000" dirty="0"/>
                  <a:t>time (seconds)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10153088"/>
        <c:crosses val="autoZero"/>
        <c:crossBetween val="midCat"/>
        <c:dispUnits>
          <c:builtInUnit val="thousands"/>
        </c:dispUnits>
      </c:valAx>
      <c:valAx>
        <c:axId val="1101530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150400"/>
        <c:crosses val="autoZero"/>
        <c:crossBetween val="midCat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sz="25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500"/>
            </a:pPr>
            <a:endParaRPr lang="en-US"/>
          </a:p>
        </c:txPr>
      </c:legendEntry>
      <c:layout>
        <c:manualLayout>
          <c:xMode val="edge"/>
          <c:yMode val="edge"/>
          <c:x val="0.60681460272011456"/>
          <c:y val="0.29544913956786084"/>
          <c:w val="0.28481422776698367"/>
          <c:h val="0.31455788544167151"/>
        </c:manualLayout>
      </c:layout>
      <c:overlay val="0"/>
      <c:spPr>
        <a:solidFill>
          <a:schemeClr val="bg1"/>
        </a:solidFill>
        <a:ln>
          <a:solidFill>
            <a:schemeClr val="tx1">
              <a:alpha val="36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8407699037621E-2"/>
          <c:y val="5.1400554097404488E-2"/>
          <c:w val="0.75270691163604542"/>
          <c:h val="0.8292984563370257"/>
        </c:manualLayout>
      </c:layout>
      <c:scatterChart>
        <c:scatterStyle val="lineMarker"/>
        <c:varyColors val="0"/>
        <c:ser>
          <c:idx val="1"/>
          <c:order val="0"/>
          <c:tx>
            <c:strRef>
              <c:f>'2nexttimes'!$C$1</c:f>
              <c:strCache>
                <c:ptCount val="1"/>
                <c:pt idx="0">
                  <c:v>DPRLE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"/>
            <c:spPr>
              <a:ln>
                <a:noFill/>
              </a:ln>
            </c:spPr>
          </c:marker>
          <c:xVal>
            <c:numRef>
              <c:f>'2nexttimes'!$A$2:$A$1000</c:f>
              <c:numCache>
                <c:formatCode>General</c:formatCode>
                <c:ptCount val="999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</c:numCache>
            </c:numRef>
          </c:xVal>
          <c:yVal>
            <c:numRef>
              <c:f>'2nexttimes'!$C$2:$C$1000</c:f>
              <c:numCache>
                <c:formatCode>General</c:formatCode>
                <c:ptCount val="999"/>
                <c:pt idx="0">
                  <c:v>2.5861263275099998E-3</c:v>
                </c:pt>
                <c:pt idx="1">
                  <c:v>2.6831626892100001E-3</c:v>
                </c:pt>
                <c:pt idx="2">
                  <c:v>2.7680397033700002E-3</c:v>
                </c:pt>
                <c:pt idx="3">
                  <c:v>3.0541419982899999E-3</c:v>
                </c:pt>
                <c:pt idx="4">
                  <c:v>3.2219886779800001E-3</c:v>
                </c:pt>
                <c:pt idx="5">
                  <c:v>3.5901069641100002E-3</c:v>
                </c:pt>
                <c:pt idx="6">
                  <c:v>3.8659572601300002E-3</c:v>
                </c:pt>
                <c:pt idx="7">
                  <c:v>4.2159557342499997E-3</c:v>
                </c:pt>
                <c:pt idx="8">
                  <c:v>4.5669078826900003E-3</c:v>
                </c:pt>
                <c:pt idx="9">
                  <c:v>4.9459934234599998E-3</c:v>
                </c:pt>
                <c:pt idx="10">
                  <c:v>5.4059028625499999E-3</c:v>
                </c:pt>
                <c:pt idx="11">
                  <c:v>5.9509277343800003E-3</c:v>
                </c:pt>
                <c:pt idx="12">
                  <c:v>6.4201354980500001E-3</c:v>
                </c:pt>
                <c:pt idx="13">
                  <c:v>6.96921348572E-3</c:v>
                </c:pt>
                <c:pt idx="14">
                  <c:v>7.6320171356200001E-3</c:v>
                </c:pt>
                <c:pt idx="15">
                  <c:v>8.4080696106E-3</c:v>
                </c:pt>
                <c:pt idx="16">
                  <c:v>9.0768337249800008E-3</c:v>
                </c:pt>
                <c:pt idx="17">
                  <c:v>9.7458362579299993E-3</c:v>
                </c:pt>
                <c:pt idx="18">
                  <c:v>1.0411024093600001E-2</c:v>
                </c:pt>
                <c:pt idx="19">
                  <c:v>1.13229751587E-2</c:v>
                </c:pt>
                <c:pt idx="20">
                  <c:v>1.21819972992E-2</c:v>
                </c:pt>
                <c:pt idx="21">
                  <c:v>1.30529403687E-2</c:v>
                </c:pt>
                <c:pt idx="22">
                  <c:v>1.39999389648E-2</c:v>
                </c:pt>
                <c:pt idx="23">
                  <c:v>1.509308815E-2</c:v>
                </c:pt>
                <c:pt idx="24">
                  <c:v>1.6076803207400001E-2</c:v>
                </c:pt>
                <c:pt idx="25">
                  <c:v>1.71639919281E-2</c:v>
                </c:pt>
                <c:pt idx="26">
                  <c:v>1.8199920654300001E-2</c:v>
                </c:pt>
                <c:pt idx="27">
                  <c:v>1.9433021545400001E-2</c:v>
                </c:pt>
                <c:pt idx="28">
                  <c:v>2.08358764648E-2</c:v>
                </c:pt>
                <c:pt idx="29">
                  <c:v>2.5290966033899999E-2</c:v>
                </c:pt>
                <c:pt idx="30">
                  <c:v>2.3981094360399999E-2</c:v>
                </c:pt>
                <c:pt idx="31">
                  <c:v>2.5283813476600001E-2</c:v>
                </c:pt>
                <c:pt idx="32">
                  <c:v>2.9139041900599998E-2</c:v>
                </c:pt>
                <c:pt idx="33">
                  <c:v>2.8198003768899998E-2</c:v>
                </c:pt>
                <c:pt idx="34">
                  <c:v>2.9657840728800001E-2</c:v>
                </c:pt>
                <c:pt idx="35">
                  <c:v>3.1170845031699999E-2</c:v>
                </c:pt>
                <c:pt idx="36">
                  <c:v>3.29868793488E-2</c:v>
                </c:pt>
                <c:pt idx="37">
                  <c:v>3.4564018249499999E-2</c:v>
                </c:pt>
                <c:pt idx="38">
                  <c:v>3.6574125289899999E-2</c:v>
                </c:pt>
                <c:pt idx="39">
                  <c:v>3.7752151489300001E-2</c:v>
                </c:pt>
                <c:pt idx="40">
                  <c:v>4.0257215499900002E-2</c:v>
                </c:pt>
                <c:pt idx="41">
                  <c:v>4.2597055435200003E-2</c:v>
                </c:pt>
                <c:pt idx="42">
                  <c:v>4.43851947784E-2</c:v>
                </c:pt>
                <c:pt idx="43">
                  <c:v>4.6452999114999997E-2</c:v>
                </c:pt>
                <c:pt idx="44">
                  <c:v>3.5127878189100001E-2</c:v>
                </c:pt>
                <c:pt idx="45">
                  <c:v>3.5756111144999998E-2</c:v>
                </c:pt>
                <c:pt idx="46">
                  <c:v>4.0126085281399999E-2</c:v>
                </c:pt>
                <c:pt idx="47">
                  <c:v>5.5173873901400002E-2</c:v>
                </c:pt>
                <c:pt idx="48">
                  <c:v>5.73709011078E-2</c:v>
                </c:pt>
                <c:pt idx="49">
                  <c:v>5.9947013855000002E-2</c:v>
                </c:pt>
                <c:pt idx="50">
                  <c:v>6.3044071197499996E-2</c:v>
                </c:pt>
                <c:pt idx="51">
                  <c:v>6.4545869827299998E-2</c:v>
                </c:pt>
                <c:pt idx="52">
                  <c:v>6.7396163940400003E-2</c:v>
                </c:pt>
                <c:pt idx="53">
                  <c:v>7.2844028472900002E-2</c:v>
                </c:pt>
                <c:pt idx="54">
                  <c:v>7.3143005371099995E-2</c:v>
                </c:pt>
                <c:pt idx="55">
                  <c:v>7.7256917953499996E-2</c:v>
                </c:pt>
                <c:pt idx="56">
                  <c:v>7.9248905181900003E-2</c:v>
                </c:pt>
                <c:pt idx="57">
                  <c:v>8.1910848617599993E-2</c:v>
                </c:pt>
                <c:pt idx="58">
                  <c:v>8.4705114364600001E-2</c:v>
                </c:pt>
                <c:pt idx="59">
                  <c:v>9.0159177780199995E-2</c:v>
                </c:pt>
                <c:pt idx="60">
                  <c:v>9.2185020446800006E-2</c:v>
                </c:pt>
                <c:pt idx="61">
                  <c:v>9.5565080642700001E-2</c:v>
                </c:pt>
                <c:pt idx="62">
                  <c:v>0.100629091263</c:v>
                </c:pt>
                <c:pt idx="63">
                  <c:v>0.103585004807</c:v>
                </c:pt>
                <c:pt idx="64">
                  <c:v>0.110114097595</c:v>
                </c:pt>
                <c:pt idx="65">
                  <c:v>0.11015915870699999</c:v>
                </c:pt>
                <c:pt idx="66">
                  <c:v>0.11518788337700001</c:v>
                </c:pt>
                <c:pt idx="67">
                  <c:v>0.117079973221</c:v>
                </c:pt>
                <c:pt idx="68">
                  <c:v>0.121403932571</c:v>
                </c:pt>
                <c:pt idx="69">
                  <c:v>0.11212706565900001</c:v>
                </c:pt>
                <c:pt idx="70">
                  <c:v>9.2298984527600006E-2</c:v>
                </c:pt>
                <c:pt idx="71">
                  <c:v>0.11772513389600001</c:v>
                </c:pt>
                <c:pt idx="72">
                  <c:v>9.9453926086399996E-2</c:v>
                </c:pt>
                <c:pt idx="73">
                  <c:v>0.10369610786400001</c:v>
                </c:pt>
                <c:pt idx="74">
                  <c:v>0.133727073669</c:v>
                </c:pt>
                <c:pt idx="75">
                  <c:v>0.123583078384</c:v>
                </c:pt>
                <c:pt idx="76">
                  <c:v>0.110232114792</c:v>
                </c:pt>
                <c:pt idx="77">
                  <c:v>0.113525152206</c:v>
                </c:pt>
                <c:pt idx="78">
                  <c:v>0.15384793281600001</c:v>
                </c:pt>
                <c:pt idx="79">
                  <c:v>0.158027887344</c:v>
                </c:pt>
                <c:pt idx="80">
                  <c:v>0.15808105468799999</c:v>
                </c:pt>
                <c:pt idx="81">
                  <c:v>0.16607403755200001</c:v>
                </c:pt>
                <c:pt idx="82">
                  <c:v>0.17234992981</c:v>
                </c:pt>
                <c:pt idx="83">
                  <c:v>0.16605615615800001</c:v>
                </c:pt>
                <c:pt idx="84">
                  <c:v>0.14100599288900001</c:v>
                </c:pt>
                <c:pt idx="85">
                  <c:v>0.168231964111</c:v>
                </c:pt>
                <c:pt idx="86">
                  <c:v>0.14975500106799999</c:v>
                </c:pt>
                <c:pt idx="87">
                  <c:v>0.17841196060200001</c:v>
                </c:pt>
                <c:pt idx="88">
                  <c:v>0.17943692207299999</c:v>
                </c:pt>
                <c:pt idx="89">
                  <c:v>0.20672607421899999</c:v>
                </c:pt>
                <c:pt idx="90">
                  <c:v>0.19145989418000001</c:v>
                </c:pt>
                <c:pt idx="91">
                  <c:v>0.206166028976</c:v>
                </c:pt>
                <c:pt idx="92">
                  <c:v>0.248167037964</c:v>
                </c:pt>
                <c:pt idx="93">
                  <c:v>0.25339007377599998</c:v>
                </c:pt>
                <c:pt idx="94">
                  <c:v>0.21172809600799999</c:v>
                </c:pt>
                <c:pt idx="95">
                  <c:v>0.212985992432</c:v>
                </c:pt>
                <c:pt idx="96">
                  <c:v>0.198286056519</c:v>
                </c:pt>
                <c:pt idx="97">
                  <c:v>0.235410928726</c:v>
                </c:pt>
                <c:pt idx="98">
                  <c:v>0.236639022827</c:v>
                </c:pt>
                <c:pt idx="99">
                  <c:v>0.25498390197800003</c:v>
                </c:pt>
                <c:pt idx="100">
                  <c:v>0.25700998306299999</c:v>
                </c:pt>
                <c:pt idx="101">
                  <c:v>0.270441055298</c:v>
                </c:pt>
                <c:pt idx="102">
                  <c:v>0.22605586051900001</c:v>
                </c:pt>
                <c:pt idx="103">
                  <c:v>0.23438906669599999</c:v>
                </c:pt>
                <c:pt idx="104">
                  <c:v>0.26820707321199999</c:v>
                </c:pt>
                <c:pt idx="105">
                  <c:v>0.27930712699900001</c:v>
                </c:pt>
                <c:pt idx="106">
                  <c:v>0.24551606178300001</c:v>
                </c:pt>
                <c:pt idx="107">
                  <c:v>0.323060035706</c:v>
                </c:pt>
                <c:pt idx="108">
                  <c:v>0.36636996269200001</c:v>
                </c:pt>
                <c:pt idx="109">
                  <c:v>0.29957985877999999</c:v>
                </c:pt>
                <c:pt idx="110">
                  <c:v>0.299338102341</c:v>
                </c:pt>
                <c:pt idx="111">
                  <c:v>0.30161595344499997</c:v>
                </c:pt>
                <c:pt idx="112">
                  <c:v>0.31107616424599999</c:v>
                </c:pt>
                <c:pt idx="113">
                  <c:v>0.29283499717700001</c:v>
                </c:pt>
                <c:pt idx="114">
                  <c:v>0.325687885284</c:v>
                </c:pt>
                <c:pt idx="115">
                  <c:v>0.353689908981</c:v>
                </c:pt>
                <c:pt idx="116">
                  <c:v>0.31416296958899997</c:v>
                </c:pt>
                <c:pt idx="117">
                  <c:v>0.32203006744399998</c:v>
                </c:pt>
                <c:pt idx="118">
                  <c:v>0.328788042068</c:v>
                </c:pt>
                <c:pt idx="119">
                  <c:v>0.43193387985199999</c:v>
                </c:pt>
                <c:pt idx="120">
                  <c:v>0.37922000885000001</c:v>
                </c:pt>
                <c:pt idx="121">
                  <c:v>0.34913992881799999</c:v>
                </c:pt>
                <c:pt idx="122">
                  <c:v>0.38416886329700001</c:v>
                </c:pt>
                <c:pt idx="123">
                  <c:v>0.37322711944600001</c:v>
                </c:pt>
                <c:pt idx="124">
                  <c:v>0.377293109894</c:v>
                </c:pt>
                <c:pt idx="125">
                  <c:v>0.38737797737099999</c:v>
                </c:pt>
                <c:pt idx="126">
                  <c:v>0.442290067673</c:v>
                </c:pt>
                <c:pt idx="127">
                  <c:v>0.40356206893899998</c:v>
                </c:pt>
                <c:pt idx="128">
                  <c:v>0.54023313522299998</c:v>
                </c:pt>
                <c:pt idx="129">
                  <c:v>0.44419217109699999</c:v>
                </c:pt>
                <c:pt idx="130">
                  <c:v>0.45162010192899998</c:v>
                </c:pt>
                <c:pt idx="131">
                  <c:v>0.43764996528599998</c:v>
                </c:pt>
                <c:pt idx="132">
                  <c:v>0.467818021774</c:v>
                </c:pt>
                <c:pt idx="133">
                  <c:v>0.48009610176099998</c:v>
                </c:pt>
                <c:pt idx="134">
                  <c:v>0.489521026611</c:v>
                </c:pt>
                <c:pt idx="135">
                  <c:v>0.52195906639099998</c:v>
                </c:pt>
                <c:pt idx="136">
                  <c:v>0.487175941467</c:v>
                </c:pt>
                <c:pt idx="137">
                  <c:v>0.49395990371699999</c:v>
                </c:pt>
                <c:pt idx="138">
                  <c:v>0.50510811805699996</c:v>
                </c:pt>
                <c:pt idx="139">
                  <c:v>0.53670191764800002</c:v>
                </c:pt>
                <c:pt idx="140">
                  <c:v>0.52763390541099997</c:v>
                </c:pt>
                <c:pt idx="141">
                  <c:v>0.53222894668599996</c:v>
                </c:pt>
                <c:pt idx="142">
                  <c:v>0.56569290161100005</c:v>
                </c:pt>
                <c:pt idx="143">
                  <c:v>0.71941113471999996</c:v>
                </c:pt>
                <c:pt idx="144">
                  <c:v>0.59563398361200004</c:v>
                </c:pt>
                <c:pt idx="145">
                  <c:v>0.58286190032999996</c:v>
                </c:pt>
                <c:pt idx="146">
                  <c:v>0.60935497283899998</c:v>
                </c:pt>
                <c:pt idx="147">
                  <c:v>0.60544490814200003</c:v>
                </c:pt>
                <c:pt idx="148">
                  <c:v>0.65689992904700001</c:v>
                </c:pt>
                <c:pt idx="149">
                  <c:v>0.62239289283800003</c:v>
                </c:pt>
                <c:pt idx="150">
                  <c:v>0.65338110923799997</c:v>
                </c:pt>
                <c:pt idx="151">
                  <c:v>0.64382910728499998</c:v>
                </c:pt>
                <c:pt idx="152">
                  <c:v>0.65289998054499998</c:v>
                </c:pt>
                <c:pt idx="153">
                  <c:v>0.67033886909499996</c:v>
                </c:pt>
                <c:pt idx="154">
                  <c:v>0.883138179779</c:v>
                </c:pt>
                <c:pt idx="155">
                  <c:v>0.73061299323999995</c:v>
                </c:pt>
                <c:pt idx="156">
                  <c:v>0.75891804695099996</c:v>
                </c:pt>
                <c:pt idx="157">
                  <c:v>0.72628808021500002</c:v>
                </c:pt>
                <c:pt idx="158">
                  <c:v>0.73036408424400001</c:v>
                </c:pt>
                <c:pt idx="159">
                  <c:v>0.75494289398199999</c:v>
                </c:pt>
                <c:pt idx="160">
                  <c:v>0.80665802955599997</c:v>
                </c:pt>
                <c:pt idx="161">
                  <c:v>0.76919293403599998</c:v>
                </c:pt>
                <c:pt idx="162">
                  <c:v>0.78768992423999995</c:v>
                </c:pt>
                <c:pt idx="163">
                  <c:v>0.80450105667100003</c:v>
                </c:pt>
                <c:pt idx="164">
                  <c:v>1.08075904846</c:v>
                </c:pt>
                <c:pt idx="165">
                  <c:v>0.87507700920099996</c:v>
                </c:pt>
                <c:pt idx="166">
                  <c:v>0.85260510444600002</c:v>
                </c:pt>
                <c:pt idx="167">
                  <c:v>0.88566088676499999</c:v>
                </c:pt>
                <c:pt idx="168">
                  <c:v>1.0366401672400001</c:v>
                </c:pt>
                <c:pt idx="169">
                  <c:v>0.92500305175800002</c:v>
                </c:pt>
                <c:pt idx="170">
                  <c:v>0.90924715995799998</c:v>
                </c:pt>
                <c:pt idx="171">
                  <c:v>0.92771601676899995</c:v>
                </c:pt>
                <c:pt idx="172">
                  <c:v>0.94077420234700004</c:v>
                </c:pt>
                <c:pt idx="173">
                  <c:v>1.0835590362500001</c:v>
                </c:pt>
                <c:pt idx="174">
                  <c:v>0.97333002090499998</c:v>
                </c:pt>
                <c:pt idx="175">
                  <c:v>1.0235979556999999</c:v>
                </c:pt>
                <c:pt idx="176">
                  <c:v>1.00159716606</c:v>
                </c:pt>
                <c:pt idx="177">
                  <c:v>1.0619881153099999</c:v>
                </c:pt>
                <c:pt idx="178">
                  <c:v>1.0371129512799999</c:v>
                </c:pt>
                <c:pt idx="179">
                  <c:v>1.0693171024300001</c:v>
                </c:pt>
                <c:pt idx="180">
                  <c:v>1.43847799301</c:v>
                </c:pt>
                <c:pt idx="181">
                  <c:v>1.12709498405</c:v>
                </c:pt>
                <c:pt idx="182">
                  <c:v>1.13529896736</c:v>
                </c:pt>
                <c:pt idx="183">
                  <c:v>1.13184809685</c:v>
                </c:pt>
                <c:pt idx="184">
                  <c:v>1.15395188332</c:v>
                </c:pt>
                <c:pt idx="185">
                  <c:v>1.15713000298</c:v>
                </c:pt>
                <c:pt idx="186">
                  <c:v>1.1997089385999999</c:v>
                </c:pt>
                <c:pt idx="187">
                  <c:v>1.19018411636</c:v>
                </c:pt>
                <c:pt idx="188">
                  <c:v>1.2431139946</c:v>
                </c:pt>
                <c:pt idx="189">
                  <c:v>1.2465708255800001</c:v>
                </c:pt>
                <c:pt idx="190">
                  <c:v>1.29835009575</c:v>
                </c:pt>
                <c:pt idx="191">
                  <c:v>1.29370999336</c:v>
                </c:pt>
                <c:pt idx="192">
                  <c:v>1.3930599689500001</c:v>
                </c:pt>
                <c:pt idx="193">
                  <c:v>1.3767020702399999</c:v>
                </c:pt>
                <c:pt idx="194">
                  <c:v>1.399559021</c:v>
                </c:pt>
                <c:pt idx="195">
                  <c:v>1.38959097862</c:v>
                </c:pt>
                <c:pt idx="196">
                  <c:v>1.44228506088</c:v>
                </c:pt>
                <c:pt idx="197">
                  <c:v>1.5616600513500001</c:v>
                </c:pt>
                <c:pt idx="198">
                  <c:v>1.9110779762300001</c:v>
                </c:pt>
                <c:pt idx="199">
                  <c:v>1.5250930786100001</c:v>
                </c:pt>
                <c:pt idx="200">
                  <c:v>1.98277902603</c:v>
                </c:pt>
                <c:pt idx="201">
                  <c:v>1.56845283508</c:v>
                </c:pt>
                <c:pt idx="202">
                  <c:v>1.59467983246</c:v>
                </c:pt>
                <c:pt idx="203">
                  <c:v>1.58527302742</c:v>
                </c:pt>
                <c:pt idx="204">
                  <c:v>2.1185569763199998</c:v>
                </c:pt>
                <c:pt idx="205">
                  <c:v>1.6774170398699999</c:v>
                </c:pt>
                <c:pt idx="206">
                  <c:v>1.7231619358100001</c:v>
                </c:pt>
                <c:pt idx="207">
                  <c:v>1.7213959693900001</c:v>
                </c:pt>
                <c:pt idx="208">
                  <c:v>1.7449328899400001</c:v>
                </c:pt>
                <c:pt idx="209">
                  <c:v>1.8029689788800001</c:v>
                </c:pt>
                <c:pt idx="210">
                  <c:v>1.78314900398</c:v>
                </c:pt>
                <c:pt idx="211">
                  <c:v>2.1580698490099999</c:v>
                </c:pt>
                <c:pt idx="212">
                  <c:v>2.3858110904699998</c:v>
                </c:pt>
                <c:pt idx="213">
                  <c:v>2.44580411911</c:v>
                </c:pt>
                <c:pt idx="214">
                  <c:v>1.9731030464199999</c:v>
                </c:pt>
                <c:pt idx="215">
                  <c:v>1.93336296082</c:v>
                </c:pt>
                <c:pt idx="216">
                  <c:v>1.98429083824</c:v>
                </c:pt>
                <c:pt idx="217">
                  <c:v>2.0076959133100001</c:v>
                </c:pt>
                <c:pt idx="218">
                  <c:v>2.05849003792</c:v>
                </c:pt>
                <c:pt idx="219">
                  <c:v>2.0958800315900001</c:v>
                </c:pt>
                <c:pt idx="220">
                  <c:v>2.11437511444</c:v>
                </c:pt>
                <c:pt idx="221">
                  <c:v>2.1791579723400001</c:v>
                </c:pt>
                <c:pt idx="222">
                  <c:v>2.2036678791000002</c:v>
                </c:pt>
                <c:pt idx="223">
                  <c:v>2.2643871307399999</c:v>
                </c:pt>
                <c:pt idx="224">
                  <c:v>2.25902295113</c:v>
                </c:pt>
                <c:pt idx="225">
                  <c:v>2.2808151245100001</c:v>
                </c:pt>
                <c:pt idx="226">
                  <c:v>2.3586478233300001</c:v>
                </c:pt>
                <c:pt idx="227">
                  <c:v>2.5788099765800001</c:v>
                </c:pt>
                <c:pt idx="228">
                  <c:v>2.7088270187400001</c:v>
                </c:pt>
                <c:pt idx="229">
                  <c:v>2.7865569591499999</c:v>
                </c:pt>
                <c:pt idx="230">
                  <c:v>2.8799669742599998</c:v>
                </c:pt>
                <c:pt idx="231">
                  <c:v>2.9838008880600002</c:v>
                </c:pt>
                <c:pt idx="232">
                  <c:v>3.0224990844700002</c:v>
                </c:pt>
                <c:pt idx="233">
                  <c:v>3.0529870986900001</c:v>
                </c:pt>
                <c:pt idx="234">
                  <c:v>3.1010529994999998</c:v>
                </c:pt>
                <c:pt idx="235">
                  <c:v>3.0850088596299998</c:v>
                </c:pt>
                <c:pt idx="236">
                  <c:v>2.8606560230300002</c:v>
                </c:pt>
                <c:pt idx="237">
                  <c:v>2.9010150432600001</c:v>
                </c:pt>
                <c:pt idx="238">
                  <c:v>2.97711586952</c:v>
                </c:pt>
                <c:pt idx="239">
                  <c:v>2.9478659629799999</c:v>
                </c:pt>
                <c:pt idx="240">
                  <c:v>3.0266909599299998</c:v>
                </c:pt>
                <c:pt idx="241">
                  <c:v>3.0553178787199999</c:v>
                </c:pt>
                <c:pt idx="242">
                  <c:v>3.1094670295700002</c:v>
                </c:pt>
                <c:pt idx="243">
                  <c:v>3.1939430236800002</c:v>
                </c:pt>
                <c:pt idx="244">
                  <c:v>3.2251110076899998</c:v>
                </c:pt>
                <c:pt idx="245">
                  <c:v>3.24698591232</c:v>
                </c:pt>
                <c:pt idx="246">
                  <c:v>3.1711039543199999</c:v>
                </c:pt>
                <c:pt idx="247">
                  <c:v>3.21683597565</c:v>
                </c:pt>
                <c:pt idx="248">
                  <c:v>3.2315289974199999</c:v>
                </c:pt>
                <c:pt idx="249">
                  <c:v>3.2812640666999999</c:v>
                </c:pt>
                <c:pt idx="250">
                  <c:v>4.1229391097999999</c:v>
                </c:pt>
                <c:pt idx="251">
                  <c:v>4.2758629322099999</c:v>
                </c:pt>
                <c:pt idx="252">
                  <c:v>4.3320319652599997</c:v>
                </c:pt>
                <c:pt idx="253">
                  <c:v>4.3887159824399999</c:v>
                </c:pt>
                <c:pt idx="254">
                  <c:v>3.5037081241600001</c:v>
                </c:pt>
                <c:pt idx="255">
                  <c:v>3.4992668628699999</c:v>
                </c:pt>
                <c:pt idx="256">
                  <c:v>3.5381178855900002</c:v>
                </c:pt>
                <c:pt idx="257">
                  <c:v>3.5973439216599998</c:v>
                </c:pt>
                <c:pt idx="258">
                  <c:v>3.6594421863600002</c:v>
                </c:pt>
                <c:pt idx="259">
                  <c:v>3.6713271141099999</c:v>
                </c:pt>
                <c:pt idx="260">
                  <c:v>4.7634859085099999</c:v>
                </c:pt>
                <c:pt idx="261">
                  <c:v>3.8679659366600001</c:v>
                </c:pt>
                <c:pt idx="262">
                  <c:v>4.2498309612299998</c:v>
                </c:pt>
                <c:pt idx="263">
                  <c:v>3.9182901382400002</c:v>
                </c:pt>
                <c:pt idx="264">
                  <c:v>4.5478999614699998</c:v>
                </c:pt>
                <c:pt idx="265">
                  <c:v>4.2357580661799998</c:v>
                </c:pt>
                <c:pt idx="266">
                  <c:v>4.1229209899899999</c:v>
                </c:pt>
                <c:pt idx="267">
                  <c:v>4.1260170936599998</c:v>
                </c:pt>
                <c:pt idx="268">
                  <c:v>4.1926620006600004</c:v>
                </c:pt>
                <c:pt idx="269">
                  <c:v>4.2733368873600002</c:v>
                </c:pt>
                <c:pt idx="270">
                  <c:v>4.7816820144700003</c:v>
                </c:pt>
                <c:pt idx="271">
                  <c:v>4.4118628501900004</c:v>
                </c:pt>
                <c:pt idx="272">
                  <c:v>4.4693150520299998</c:v>
                </c:pt>
                <c:pt idx="273">
                  <c:v>4.5230498313899998</c:v>
                </c:pt>
                <c:pt idx="274">
                  <c:v>4.6233110427900002</c:v>
                </c:pt>
                <c:pt idx="275">
                  <c:v>4.66488385201</c:v>
                </c:pt>
                <c:pt idx="276">
                  <c:v>4.7385938167599999</c:v>
                </c:pt>
                <c:pt idx="277">
                  <c:v>4.81140899658</c:v>
                </c:pt>
                <c:pt idx="278">
                  <c:v>4.8321130275700002</c:v>
                </c:pt>
                <c:pt idx="279">
                  <c:v>4.8672740459400003</c:v>
                </c:pt>
                <c:pt idx="280">
                  <c:v>4.9216330051400003</c:v>
                </c:pt>
                <c:pt idx="281">
                  <c:v>5.0858991146100001</c:v>
                </c:pt>
                <c:pt idx="282">
                  <c:v>4.9453630447399997</c:v>
                </c:pt>
                <c:pt idx="283">
                  <c:v>4.9051048755600002</c:v>
                </c:pt>
                <c:pt idx="284">
                  <c:v>5.04739618301</c:v>
                </c:pt>
                <c:pt idx="285">
                  <c:v>5.6144177913700002</c:v>
                </c:pt>
                <c:pt idx="286">
                  <c:v>5.1799581050899999</c:v>
                </c:pt>
                <c:pt idx="287">
                  <c:v>5.4178028106699996</c:v>
                </c:pt>
                <c:pt idx="288">
                  <c:v>5.5113420486500004</c:v>
                </c:pt>
                <c:pt idx="289">
                  <c:v>5.37661099434</c:v>
                </c:pt>
                <c:pt idx="290">
                  <c:v>5.9184198379500002</c:v>
                </c:pt>
                <c:pt idx="291">
                  <c:v>5.9678528308900001</c:v>
                </c:pt>
                <c:pt idx="292">
                  <c:v>5.5211119651800002</c:v>
                </c:pt>
                <c:pt idx="293">
                  <c:v>5.5700149536100003</c:v>
                </c:pt>
                <c:pt idx="294">
                  <c:v>5.9962041378000004</c:v>
                </c:pt>
                <c:pt idx="295">
                  <c:v>7.1723501682300004</c:v>
                </c:pt>
                <c:pt idx="296">
                  <c:v>5.8729372024500002</c:v>
                </c:pt>
                <c:pt idx="297">
                  <c:v>5.9520218372300002</c:v>
                </c:pt>
                <c:pt idx="298">
                  <c:v>6.0310559272799997</c:v>
                </c:pt>
                <c:pt idx="299">
                  <c:v>6.05191302299</c:v>
                </c:pt>
                <c:pt idx="300">
                  <c:v>6.1171441078199997</c:v>
                </c:pt>
                <c:pt idx="301">
                  <c:v>6.1244997978200004</c:v>
                </c:pt>
                <c:pt idx="302">
                  <c:v>6.2956969738000002</c:v>
                </c:pt>
                <c:pt idx="303">
                  <c:v>6.4084529876699996</c:v>
                </c:pt>
                <c:pt idx="304">
                  <c:v>6.5095448494000001</c:v>
                </c:pt>
                <c:pt idx="305">
                  <c:v>6.5037429332699999</c:v>
                </c:pt>
                <c:pt idx="306">
                  <c:v>6.4886729717299998</c:v>
                </c:pt>
                <c:pt idx="307">
                  <c:v>6.7383329868299997</c:v>
                </c:pt>
                <c:pt idx="308">
                  <c:v>6.8318679332699999</c:v>
                </c:pt>
                <c:pt idx="309">
                  <c:v>6.88308215141</c:v>
                </c:pt>
                <c:pt idx="310">
                  <c:v>6.8772149086000001</c:v>
                </c:pt>
                <c:pt idx="311">
                  <c:v>6.9790740013099999</c:v>
                </c:pt>
                <c:pt idx="312">
                  <c:v>7.1875340938600001</c:v>
                </c:pt>
                <c:pt idx="313">
                  <c:v>7.3745179176300004</c:v>
                </c:pt>
                <c:pt idx="314">
                  <c:v>7.8609709739699998</c:v>
                </c:pt>
                <c:pt idx="315">
                  <c:v>7.4847178459199997</c:v>
                </c:pt>
                <c:pt idx="316">
                  <c:v>7.5581121444699999</c:v>
                </c:pt>
                <c:pt idx="317">
                  <c:v>7.6795158386200004</c:v>
                </c:pt>
                <c:pt idx="318">
                  <c:v>7.8438208103199996</c:v>
                </c:pt>
                <c:pt idx="319">
                  <c:v>7.8627800941499997</c:v>
                </c:pt>
                <c:pt idx="320">
                  <c:v>7.9201910495799996</c:v>
                </c:pt>
                <c:pt idx="321">
                  <c:v>7.9922008514399998</c:v>
                </c:pt>
                <c:pt idx="322">
                  <c:v>8.1899411678299998</c:v>
                </c:pt>
                <c:pt idx="323">
                  <c:v>8.1330120563499992</c:v>
                </c:pt>
                <c:pt idx="324">
                  <c:v>8.3211569786100004</c:v>
                </c:pt>
                <c:pt idx="325">
                  <c:v>8.3743741512300005</c:v>
                </c:pt>
                <c:pt idx="326">
                  <c:v>8.5677821636200004</c:v>
                </c:pt>
                <c:pt idx="327">
                  <c:v>10.389991045</c:v>
                </c:pt>
                <c:pt idx="328">
                  <c:v>8.7593660354599994</c:v>
                </c:pt>
                <c:pt idx="329">
                  <c:v>8.8548390865299993</c:v>
                </c:pt>
                <c:pt idx="330">
                  <c:v>8.8888440132100008</c:v>
                </c:pt>
                <c:pt idx="331">
                  <c:v>8.9999868869800004</c:v>
                </c:pt>
                <c:pt idx="332">
                  <c:v>10.3501260281</c:v>
                </c:pt>
                <c:pt idx="333">
                  <c:v>9.9607248306299994</c:v>
                </c:pt>
                <c:pt idx="334">
                  <c:v>9.2036042213399991</c:v>
                </c:pt>
                <c:pt idx="335">
                  <c:v>9.3180239200599999</c:v>
                </c:pt>
                <c:pt idx="336">
                  <c:v>9.3788199424700007</c:v>
                </c:pt>
                <c:pt idx="337">
                  <c:v>9.6337130069699999</c:v>
                </c:pt>
                <c:pt idx="338">
                  <c:v>9.8059580326100004</c:v>
                </c:pt>
                <c:pt idx="339">
                  <c:v>9.8087458610499993</c:v>
                </c:pt>
                <c:pt idx="340">
                  <c:v>9.2231469154399992</c:v>
                </c:pt>
                <c:pt idx="341">
                  <c:v>9.4849970340700001</c:v>
                </c:pt>
                <c:pt idx="342">
                  <c:v>9.4236960411100004</c:v>
                </c:pt>
                <c:pt idx="343">
                  <c:v>10.4999859333</c:v>
                </c:pt>
                <c:pt idx="344">
                  <c:v>10.3094520569</c:v>
                </c:pt>
                <c:pt idx="345">
                  <c:v>9.9397690296200008</c:v>
                </c:pt>
                <c:pt idx="346">
                  <c:v>9.8795499801600002</c:v>
                </c:pt>
                <c:pt idx="347">
                  <c:v>10.1037330627</c:v>
                </c:pt>
                <c:pt idx="348">
                  <c:v>10.1737170219</c:v>
                </c:pt>
                <c:pt idx="349">
                  <c:v>10.2698931694</c:v>
                </c:pt>
                <c:pt idx="350">
                  <c:v>10.650646925</c:v>
                </c:pt>
                <c:pt idx="351">
                  <c:v>13.0804162025</c:v>
                </c:pt>
                <c:pt idx="352">
                  <c:v>10.7010309696</c:v>
                </c:pt>
                <c:pt idx="353">
                  <c:v>10.7582130432</c:v>
                </c:pt>
                <c:pt idx="354">
                  <c:v>10.9642291069</c:v>
                </c:pt>
                <c:pt idx="355">
                  <c:v>10.755727052699999</c:v>
                </c:pt>
                <c:pt idx="356">
                  <c:v>10.859638929400001</c:v>
                </c:pt>
                <c:pt idx="357">
                  <c:v>10.797888994199999</c:v>
                </c:pt>
                <c:pt idx="358">
                  <c:v>11.1255910397</c:v>
                </c:pt>
                <c:pt idx="359">
                  <c:v>11.091562032700001</c:v>
                </c:pt>
                <c:pt idx="360">
                  <c:v>11.9349060059</c:v>
                </c:pt>
                <c:pt idx="361">
                  <c:v>12.1816000938</c:v>
                </c:pt>
                <c:pt idx="362">
                  <c:v>14.9469101429</c:v>
                </c:pt>
                <c:pt idx="363">
                  <c:v>12.182478189499999</c:v>
                </c:pt>
                <c:pt idx="364">
                  <c:v>11.790450096100001</c:v>
                </c:pt>
                <c:pt idx="365">
                  <c:v>11.9318380356</c:v>
                </c:pt>
                <c:pt idx="366">
                  <c:v>11.8582561016</c:v>
                </c:pt>
                <c:pt idx="367">
                  <c:v>12.164329051999999</c:v>
                </c:pt>
                <c:pt idx="368">
                  <c:v>12.052429914499999</c:v>
                </c:pt>
                <c:pt idx="369">
                  <c:v>12.222746133799999</c:v>
                </c:pt>
                <c:pt idx="370">
                  <c:v>12.4305241108</c:v>
                </c:pt>
                <c:pt idx="371">
                  <c:v>12.5012390614</c:v>
                </c:pt>
                <c:pt idx="372">
                  <c:v>12.852051019699999</c:v>
                </c:pt>
                <c:pt idx="373">
                  <c:v>15.8298199177</c:v>
                </c:pt>
                <c:pt idx="374">
                  <c:v>13.2225129604</c:v>
                </c:pt>
                <c:pt idx="375">
                  <c:v>13.783331871</c:v>
                </c:pt>
                <c:pt idx="376">
                  <c:v>13.386275053</c:v>
                </c:pt>
                <c:pt idx="377">
                  <c:v>13.1902890205</c:v>
                </c:pt>
                <c:pt idx="378">
                  <c:v>13.0454790592</c:v>
                </c:pt>
                <c:pt idx="379">
                  <c:v>13.290296793</c:v>
                </c:pt>
                <c:pt idx="380">
                  <c:v>13.487917900099999</c:v>
                </c:pt>
                <c:pt idx="381">
                  <c:v>16.652294158899998</c:v>
                </c:pt>
                <c:pt idx="382">
                  <c:v>13.762938976299999</c:v>
                </c:pt>
                <c:pt idx="383">
                  <c:v>14.189671993299999</c:v>
                </c:pt>
                <c:pt idx="384">
                  <c:v>14.7564661503</c:v>
                </c:pt>
                <c:pt idx="385">
                  <c:v>14.9011039734</c:v>
                </c:pt>
                <c:pt idx="386">
                  <c:v>14.834228038799999</c:v>
                </c:pt>
                <c:pt idx="387">
                  <c:v>14.821307897600001</c:v>
                </c:pt>
                <c:pt idx="388">
                  <c:v>14.8751399517</c:v>
                </c:pt>
                <c:pt idx="389">
                  <c:v>14.8113901615</c:v>
                </c:pt>
                <c:pt idx="390">
                  <c:v>14.9669549465</c:v>
                </c:pt>
                <c:pt idx="391">
                  <c:v>15.164961099599999</c:v>
                </c:pt>
                <c:pt idx="392">
                  <c:v>18.795136928600002</c:v>
                </c:pt>
                <c:pt idx="393">
                  <c:v>15.310561180100001</c:v>
                </c:pt>
                <c:pt idx="394">
                  <c:v>15.6319921017</c:v>
                </c:pt>
                <c:pt idx="395">
                  <c:v>15.66502285</c:v>
                </c:pt>
                <c:pt idx="396">
                  <c:v>15.7803621292</c:v>
                </c:pt>
                <c:pt idx="397">
                  <c:v>19.610028982199999</c:v>
                </c:pt>
                <c:pt idx="398">
                  <c:v>20.081107854799999</c:v>
                </c:pt>
                <c:pt idx="399">
                  <c:v>16.459116935699999</c:v>
                </c:pt>
                <c:pt idx="400">
                  <c:v>16.624408006700001</c:v>
                </c:pt>
                <c:pt idx="401">
                  <c:v>16.790400028200001</c:v>
                </c:pt>
                <c:pt idx="402">
                  <c:v>21.708169937099999</c:v>
                </c:pt>
                <c:pt idx="403">
                  <c:v>17.009014129600001</c:v>
                </c:pt>
                <c:pt idx="404">
                  <c:v>17.283338069900001</c:v>
                </c:pt>
                <c:pt idx="405">
                  <c:v>16.4919071198</c:v>
                </c:pt>
                <c:pt idx="406">
                  <c:v>16.508933067299999</c:v>
                </c:pt>
                <c:pt idx="407">
                  <c:v>16.879251956899999</c:v>
                </c:pt>
                <c:pt idx="408">
                  <c:v>19.406594038000001</c:v>
                </c:pt>
                <c:pt idx="409">
                  <c:v>17.3572700024</c:v>
                </c:pt>
                <c:pt idx="410">
                  <c:v>17.533222913700001</c:v>
                </c:pt>
                <c:pt idx="411">
                  <c:v>17.564091920900001</c:v>
                </c:pt>
                <c:pt idx="412">
                  <c:v>20.133778810500001</c:v>
                </c:pt>
                <c:pt idx="413">
                  <c:v>17.8154230118</c:v>
                </c:pt>
                <c:pt idx="414">
                  <c:v>18.2826099396</c:v>
                </c:pt>
                <c:pt idx="415">
                  <c:v>18.360454797700001</c:v>
                </c:pt>
                <c:pt idx="416">
                  <c:v>18.728823185</c:v>
                </c:pt>
                <c:pt idx="417">
                  <c:v>18.930901050599999</c:v>
                </c:pt>
                <c:pt idx="418">
                  <c:v>20.8626739979</c:v>
                </c:pt>
                <c:pt idx="419">
                  <c:v>19.277460098300001</c:v>
                </c:pt>
                <c:pt idx="420">
                  <c:v>19.033949136699999</c:v>
                </c:pt>
                <c:pt idx="421">
                  <c:v>19.261516809500002</c:v>
                </c:pt>
                <c:pt idx="422">
                  <c:v>23.409909963600001</c:v>
                </c:pt>
                <c:pt idx="423">
                  <c:v>24.0208318233</c:v>
                </c:pt>
                <c:pt idx="424">
                  <c:v>24.090622901900002</c:v>
                </c:pt>
                <c:pt idx="425">
                  <c:v>24.4204409122</c:v>
                </c:pt>
                <c:pt idx="426">
                  <c:v>20.506892204300001</c:v>
                </c:pt>
                <c:pt idx="427">
                  <c:v>25.351459026299999</c:v>
                </c:pt>
                <c:pt idx="428">
                  <c:v>20.736279010800001</c:v>
                </c:pt>
                <c:pt idx="429">
                  <c:v>21.293066978500001</c:v>
                </c:pt>
                <c:pt idx="430">
                  <c:v>21.849545955699998</c:v>
                </c:pt>
                <c:pt idx="431">
                  <c:v>21.622092008599999</c:v>
                </c:pt>
                <c:pt idx="432">
                  <c:v>22.025876998899999</c:v>
                </c:pt>
                <c:pt idx="433">
                  <c:v>22.007348060599998</c:v>
                </c:pt>
                <c:pt idx="434">
                  <c:v>26.401120901100001</c:v>
                </c:pt>
                <c:pt idx="435">
                  <c:v>22.871209144600002</c:v>
                </c:pt>
                <c:pt idx="436">
                  <c:v>26.7499299049</c:v>
                </c:pt>
                <c:pt idx="437">
                  <c:v>23.160589933400001</c:v>
                </c:pt>
                <c:pt idx="438">
                  <c:v>23.444729089700001</c:v>
                </c:pt>
                <c:pt idx="439">
                  <c:v>28.6927068233</c:v>
                </c:pt>
                <c:pt idx="440">
                  <c:v>23.644111156499999</c:v>
                </c:pt>
                <c:pt idx="441">
                  <c:v>24.1029689312</c:v>
                </c:pt>
                <c:pt idx="442">
                  <c:v>24.572131156899999</c:v>
                </c:pt>
                <c:pt idx="443">
                  <c:v>24.951845884299999</c:v>
                </c:pt>
                <c:pt idx="444">
                  <c:v>24.357087135299999</c:v>
                </c:pt>
                <c:pt idx="445">
                  <c:v>24.360146999400001</c:v>
                </c:pt>
                <c:pt idx="446">
                  <c:v>24.400097131700001</c:v>
                </c:pt>
                <c:pt idx="447">
                  <c:v>27.746932029700002</c:v>
                </c:pt>
                <c:pt idx="448">
                  <c:v>24.9068090916</c:v>
                </c:pt>
                <c:pt idx="449">
                  <c:v>25.1661109924</c:v>
                </c:pt>
                <c:pt idx="450">
                  <c:v>25.267776012399999</c:v>
                </c:pt>
                <c:pt idx="451">
                  <c:v>25.234760999700001</c:v>
                </c:pt>
                <c:pt idx="452">
                  <c:v>26.4500439167</c:v>
                </c:pt>
                <c:pt idx="453">
                  <c:v>26.006688118</c:v>
                </c:pt>
                <c:pt idx="454">
                  <c:v>26.297177076299999</c:v>
                </c:pt>
                <c:pt idx="455">
                  <c:v>29.5429251194</c:v>
                </c:pt>
                <c:pt idx="456">
                  <c:v>26.760663032499998</c:v>
                </c:pt>
                <c:pt idx="457">
                  <c:v>29.0049989223</c:v>
                </c:pt>
                <c:pt idx="458">
                  <c:v>27.269394159299999</c:v>
                </c:pt>
                <c:pt idx="459">
                  <c:v>27.707182168999999</c:v>
                </c:pt>
                <c:pt idx="460">
                  <c:v>27.871879816100002</c:v>
                </c:pt>
                <c:pt idx="461">
                  <c:v>33.441828966099997</c:v>
                </c:pt>
                <c:pt idx="462">
                  <c:v>31.3008019924</c:v>
                </c:pt>
                <c:pt idx="463">
                  <c:v>28.5779938698</c:v>
                </c:pt>
                <c:pt idx="464">
                  <c:v>28.7993090153</c:v>
                </c:pt>
                <c:pt idx="465">
                  <c:v>28.791980028200001</c:v>
                </c:pt>
                <c:pt idx="466">
                  <c:v>29.662230968500001</c:v>
                </c:pt>
                <c:pt idx="467">
                  <c:v>30.4372558594</c:v>
                </c:pt>
                <c:pt idx="468">
                  <c:v>29.8805420399</c:v>
                </c:pt>
                <c:pt idx="469">
                  <c:v>30.288669824599999</c:v>
                </c:pt>
                <c:pt idx="470">
                  <c:v>36.868702173199999</c:v>
                </c:pt>
                <c:pt idx="471">
                  <c:v>35.364150047300001</c:v>
                </c:pt>
                <c:pt idx="472">
                  <c:v>35.760258913000001</c:v>
                </c:pt>
                <c:pt idx="473">
                  <c:v>36.353425979599997</c:v>
                </c:pt>
                <c:pt idx="474">
                  <c:v>35.835464954400003</c:v>
                </c:pt>
                <c:pt idx="475">
                  <c:v>32.957455158199998</c:v>
                </c:pt>
                <c:pt idx="476">
                  <c:v>30.813718080499999</c:v>
                </c:pt>
                <c:pt idx="477">
                  <c:v>31.238169193299999</c:v>
                </c:pt>
                <c:pt idx="478">
                  <c:v>39.233656168000003</c:v>
                </c:pt>
                <c:pt idx="479">
                  <c:v>39.518736124</c:v>
                </c:pt>
                <c:pt idx="480">
                  <c:v>39.111038923300001</c:v>
                </c:pt>
                <c:pt idx="481">
                  <c:v>33.386867046399999</c:v>
                </c:pt>
                <c:pt idx="482">
                  <c:v>33.714400052999999</c:v>
                </c:pt>
                <c:pt idx="483">
                  <c:v>34.702830076200001</c:v>
                </c:pt>
                <c:pt idx="484">
                  <c:v>34.758517026900002</c:v>
                </c:pt>
                <c:pt idx="485">
                  <c:v>40.188838005100003</c:v>
                </c:pt>
                <c:pt idx="486">
                  <c:v>34.864307165100001</c:v>
                </c:pt>
                <c:pt idx="487">
                  <c:v>35.3933959007</c:v>
                </c:pt>
                <c:pt idx="488">
                  <c:v>40.188055038500003</c:v>
                </c:pt>
                <c:pt idx="489">
                  <c:v>39.759528160099997</c:v>
                </c:pt>
                <c:pt idx="490">
                  <c:v>35.229355812100003</c:v>
                </c:pt>
                <c:pt idx="491">
                  <c:v>41.266710043000003</c:v>
                </c:pt>
                <c:pt idx="492">
                  <c:v>44.004430055599997</c:v>
                </c:pt>
                <c:pt idx="493">
                  <c:v>41.452531099300003</c:v>
                </c:pt>
                <c:pt idx="494">
                  <c:v>42.217291116699997</c:v>
                </c:pt>
                <c:pt idx="495">
                  <c:v>43.941097974800002</c:v>
                </c:pt>
                <c:pt idx="496">
                  <c:v>42.014495849600003</c:v>
                </c:pt>
                <c:pt idx="497">
                  <c:v>45.308092117299999</c:v>
                </c:pt>
                <c:pt idx="498">
                  <c:v>37.934323072399998</c:v>
                </c:pt>
                <c:pt idx="499">
                  <c:v>45.496349811599998</c:v>
                </c:pt>
                <c:pt idx="500">
                  <c:v>43.7649431229</c:v>
                </c:pt>
                <c:pt idx="501">
                  <c:v>46.359294891399998</c:v>
                </c:pt>
                <c:pt idx="502">
                  <c:v>45.096725940699997</c:v>
                </c:pt>
                <c:pt idx="503">
                  <c:v>43.2136290073</c:v>
                </c:pt>
                <c:pt idx="504">
                  <c:v>36.044246196700001</c:v>
                </c:pt>
                <c:pt idx="505">
                  <c:v>34.847151994699999</c:v>
                </c:pt>
                <c:pt idx="506">
                  <c:v>41.1397049427</c:v>
                </c:pt>
                <c:pt idx="507">
                  <c:v>36.431446075399997</c:v>
                </c:pt>
                <c:pt idx="508">
                  <c:v>36.315213918700003</c:v>
                </c:pt>
                <c:pt idx="509">
                  <c:v>41.457739830000001</c:v>
                </c:pt>
                <c:pt idx="510">
                  <c:v>37.244325160999999</c:v>
                </c:pt>
                <c:pt idx="511">
                  <c:v>37.503674984</c:v>
                </c:pt>
                <c:pt idx="512">
                  <c:v>44.287316083900002</c:v>
                </c:pt>
                <c:pt idx="513">
                  <c:v>46.284079074899999</c:v>
                </c:pt>
                <c:pt idx="514">
                  <c:v>39.468096971500003</c:v>
                </c:pt>
                <c:pt idx="515">
                  <c:v>38.843997001600002</c:v>
                </c:pt>
                <c:pt idx="516">
                  <c:v>39.964987993199998</c:v>
                </c:pt>
                <c:pt idx="517">
                  <c:v>39.508085966099998</c:v>
                </c:pt>
                <c:pt idx="518">
                  <c:v>47.1891129017</c:v>
                </c:pt>
                <c:pt idx="519">
                  <c:v>40.395437002199998</c:v>
                </c:pt>
                <c:pt idx="520">
                  <c:v>41.934759139999997</c:v>
                </c:pt>
                <c:pt idx="521">
                  <c:v>41.2586920261</c:v>
                </c:pt>
                <c:pt idx="522">
                  <c:v>41.824539899800001</c:v>
                </c:pt>
                <c:pt idx="523">
                  <c:v>47.465667963000001</c:v>
                </c:pt>
                <c:pt idx="524">
                  <c:v>49.740365028399999</c:v>
                </c:pt>
                <c:pt idx="525">
                  <c:v>42.534265994999998</c:v>
                </c:pt>
                <c:pt idx="526">
                  <c:v>43.334638118699999</c:v>
                </c:pt>
                <c:pt idx="527">
                  <c:v>44.107604026799997</c:v>
                </c:pt>
                <c:pt idx="528">
                  <c:v>45.128733158099998</c:v>
                </c:pt>
                <c:pt idx="529">
                  <c:v>44.773323059100001</c:v>
                </c:pt>
                <c:pt idx="530">
                  <c:v>45.370730876899998</c:v>
                </c:pt>
                <c:pt idx="531">
                  <c:v>45.141047954599998</c:v>
                </c:pt>
                <c:pt idx="532">
                  <c:v>45.878517866099997</c:v>
                </c:pt>
                <c:pt idx="533">
                  <c:v>45.205687999699997</c:v>
                </c:pt>
                <c:pt idx="534">
                  <c:v>46.4609239101</c:v>
                </c:pt>
                <c:pt idx="535">
                  <c:v>46.134923934900002</c:v>
                </c:pt>
                <c:pt idx="536">
                  <c:v>46.942739963500003</c:v>
                </c:pt>
                <c:pt idx="537">
                  <c:v>47.820280075100001</c:v>
                </c:pt>
                <c:pt idx="538">
                  <c:v>46.101032972299997</c:v>
                </c:pt>
                <c:pt idx="539">
                  <c:v>47.345295906099999</c:v>
                </c:pt>
                <c:pt idx="540">
                  <c:v>48.806797981300001</c:v>
                </c:pt>
                <c:pt idx="541">
                  <c:v>52.458960771599997</c:v>
                </c:pt>
                <c:pt idx="542">
                  <c:v>49.033252000799997</c:v>
                </c:pt>
                <c:pt idx="543">
                  <c:v>49.8041870594</c:v>
                </c:pt>
                <c:pt idx="544">
                  <c:v>50.846788168000003</c:v>
                </c:pt>
                <c:pt idx="545">
                  <c:v>51.466084957100001</c:v>
                </c:pt>
                <c:pt idx="546">
                  <c:v>49.040941953699999</c:v>
                </c:pt>
                <c:pt idx="547">
                  <c:v>50.1441640854</c:v>
                </c:pt>
                <c:pt idx="548">
                  <c:v>50.680411815600003</c:v>
                </c:pt>
                <c:pt idx="549">
                  <c:v>50.7825279236</c:v>
                </c:pt>
                <c:pt idx="550">
                  <c:v>60.491956949200002</c:v>
                </c:pt>
                <c:pt idx="551">
                  <c:v>53.252888917900002</c:v>
                </c:pt>
                <c:pt idx="552">
                  <c:v>52.275142192799997</c:v>
                </c:pt>
                <c:pt idx="553">
                  <c:v>60.734802007699997</c:v>
                </c:pt>
                <c:pt idx="554">
                  <c:v>52.177453041100001</c:v>
                </c:pt>
                <c:pt idx="555">
                  <c:v>63.384027957900003</c:v>
                </c:pt>
                <c:pt idx="556">
                  <c:v>63.844503164300001</c:v>
                </c:pt>
                <c:pt idx="557">
                  <c:v>54.146397113799999</c:v>
                </c:pt>
                <c:pt idx="558">
                  <c:v>54.961524963400002</c:v>
                </c:pt>
                <c:pt idx="559">
                  <c:v>64.7657380104</c:v>
                </c:pt>
                <c:pt idx="560">
                  <c:v>55.422527074800001</c:v>
                </c:pt>
                <c:pt idx="561">
                  <c:v>56.352423906299997</c:v>
                </c:pt>
                <c:pt idx="562">
                  <c:v>57.373175144199998</c:v>
                </c:pt>
                <c:pt idx="563">
                  <c:v>56.817107915900003</c:v>
                </c:pt>
                <c:pt idx="564">
                  <c:v>57.490736007700001</c:v>
                </c:pt>
                <c:pt idx="565">
                  <c:v>57.963075876200001</c:v>
                </c:pt>
                <c:pt idx="566">
                  <c:v>63.092916965500002</c:v>
                </c:pt>
                <c:pt idx="567">
                  <c:v>57.949272870999998</c:v>
                </c:pt>
                <c:pt idx="568">
                  <c:v>59.018400907500002</c:v>
                </c:pt>
                <c:pt idx="569">
                  <c:v>60.836264133500002</c:v>
                </c:pt>
                <c:pt idx="570">
                  <c:v>68.5284240246</c:v>
                </c:pt>
                <c:pt idx="571">
                  <c:v>61.493300914800002</c:v>
                </c:pt>
                <c:pt idx="572">
                  <c:v>74.104089975400001</c:v>
                </c:pt>
                <c:pt idx="573">
                  <c:v>72.614097118399997</c:v>
                </c:pt>
                <c:pt idx="574">
                  <c:v>62.529542923000001</c:v>
                </c:pt>
                <c:pt idx="575">
                  <c:v>75.221333026899998</c:v>
                </c:pt>
                <c:pt idx="576">
                  <c:v>64.764118909800004</c:v>
                </c:pt>
                <c:pt idx="577">
                  <c:v>65.585832834200005</c:v>
                </c:pt>
                <c:pt idx="578">
                  <c:v>65.519309997600004</c:v>
                </c:pt>
                <c:pt idx="579">
                  <c:v>64.996037006400002</c:v>
                </c:pt>
                <c:pt idx="580">
                  <c:v>65.482928037600004</c:v>
                </c:pt>
                <c:pt idx="581">
                  <c:v>79.270353078799999</c:v>
                </c:pt>
                <c:pt idx="582">
                  <c:v>78.4562308788</c:v>
                </c:pt>
                <c:pt idx="583">
                  <c:v>80.002274036399996</c:v>
                </c:pt>
                <c:pt idx="584">
                  <c:v>81.144450902900005</c:v>
                </c:pt>
                <c:pt idx="585">
                  <c:v>82.434620857200002</c:v>
                </c:pt>
                <c:pt idx="586">
                  <c:v>77.364315032999997</c:v>
                </c:pt>
                <c:pt idx="587">
                  <c:v>69.056682109799993</c:v>
                </c:pt>
                <c:pt idx="588">
                  <c:v>69.946494102499997</c:v>
                </c:pt>
                <c:pt idx="589">
                  <c:v>70.132173061399996</c:v>
                </c:pt>
                <c:pt idx="590">
                  <c:v>71.854786872899993</c:v>
                </c:pt>
                <c:pt idx="591">
                  <c:v>70.935312032699997</c:v>
                </c:pt>
                <c:pt idx="592">
                  <c:v>72.200325012199997</c:v>
                </c:pt>
                <c:pt idx="593">
                  <c:v>72.819145917900002</c:v>
                </c:pt>
                <c:pt idx="594">
                  <c:v>74.624799966799998</c:v>
                </c:pt>
                <c:pt idx="595">
                  <c:v>74.697373866999996</c:v>
                </c:pt>
                <c:pt idx="596">
                  <c:v>75.264141082799995</c:v>
                </c:pt>
                <c:pt idx="597">
                  <c:v>75.109493970900004</c:v>
                </c:pt>
                <c:pt idx="598">
                  <c:v>75.048234939599993</c:v>
                </c:pt>
                <c:pt idx="599">
                  <c:v>76.391349077200005</c:v>
                </c:pt>
                <c:pt idx="600">
                  <c:v>76.631087064699997</c:v>
                </c:pt>
                <c:pt idx="601">
                  <c:v>79.058434009600006</c:v>
                </c:pt>
                <c:pt idx="602">
                  <c:v>79.945955038099996</c:v>
                </c:pt>
                <c:pt idx="603">
                  <c:v>79.779505014400002</c:v>
                </c:pt>
                <c:pt idx="604">
                  <c:v>80.384541034700007</c:v>
                </c:pt>
                <c:pt idx="605">
                  <c:v>80.331984043099993</c:v>
                </c:pt>
                <c:pt idx="606">
                  <c:v>80.488969087599997</c:v>
                </c:pt>
                <c:pt idx="607">
                  <c:v>83.026848077799997</c:v>
                </c:pt>
                <c:pt idx="608">
                  <c:v>80.459045171699998</c:v>
                </c:pt>
                <c:pt idx="609">
                  <c:v>83.2112858295</c:v>
                </c:pt>
                <c:pt idx="610">
                  <c:v>84.377105951299995</c:v>
                </c:pt>
                <c:pt idx="611">
                  <c:v>85.206450939199996</c:v>
                </c:pt>
                <c:pt idx="612">
                  <c:v>85.609063863800003</c:v>
                </c:pt>
                <c:pt idx="613">
                  <c:v>85.956829071000001</c:v>
                </c:pt>
                <c:pt idx="614">
                  <c:v>86.896255969999999</c:v>
                </c:pt>
                <c:pt idx="615">
                  <c:v>99.679450035100004</c:v>
                </c:pt>
                <c:pt idx="616">
                  <c:v>102.680578232</c:v>
                </c:pt>
                <c:pt idx="617">
                  <c:v>88.403203010599995</c:v>
                </c:pt>
                <c:pt idx="618">
                  <c:v>90.293781995800003</c:v>
                </c:pt>
                <c:pt idx="619">
                  <c:v>101.16636395499999</c:v>
                </c:pt>
                <c:pt idx="620">
                  <c:v>91.204674005499996</c:v>
                </c:pt>
                <c:pt idx="621">
                  <c:v>92.229885816600003</c:v>
                </c:pt>
                <c:pt idx="622">
                  <c:v>108.560576916</c:v>
                </c:pt>
                <c:pt idx="623">
                  <c:v>94.005470037500004</c:v>
                </c:pt>
                <c:pt idx="624">
                  <c:v>93.585646152500004</c:v>
                </c:pt>
                <c:pt idx="625">
                  <c:v>104.936992168</c:v>
                </c:pt>
                <c:pt idx="626">
                  <c:v>95.543420076399997</c:v>
                </c:pt>
                <c:pt idx="627">
                  <c:v>108.88584709200001</c:v>
                </c:pt>
                <c:pt idx="628">
                  <c:v>111.714951992</c:v>
                </c:pt>
                <c:pt idx="629">
                  <c:v>116.760346889</c:v>
                </c:pt>
                <c:pt idx="630">
                  <c:v>100.63381695699999</c:v>
                </c:pt>
                <c:pt idx="631">
                  <c:v>116.63700199100001</c:v>
                </c:pt>
                <c:pt idx="632">
                  <c:v>100.331409931</c:v>
                </c:pt>
                <c:pt idx="633">
                  <c:v>117.09314489400001</c:v>
                </c:pt>
                <c:pt idx="634">
                  <c:v>119.77934384300001</c:v>
                </c:pt>
                <c:pt idx="635">
                  <c:v>120.145313978</c:v>
                </c:pt>
                <c:pt idx="636">
                  <c:v>108.32863307</c:v>
                </c:pt>
                <c:pt idx="637">
                  <c:v>118.21535491900001</c:v>
                </c:pt>
                <c:pt idx="638">
                  <c:v>118.966408968</c:v>
                </c:pt>
                <c:pt idx="639">
                  <c:v>124.261334181</c:v>
                </c:pt>
                <c:pt idx="640">
                  <c:v>125.960875988</c:v>
                </c:pt>
                <c:pt idx="641">
                  <c:v>103.245365143</c:v>
                </c:pt>
                <c:pt idx="642">
                  <c:v>128.629113913</c:v>
                </c:pt>
                <c:pt idx="643">
                  <c:v>128.37505602799999</c:v>
                </c:pt>
                <c:pt idx="644">
                  <c:v>123.650845051</c:v>
                </c:pt>
                <c:pt idx="645">
                  <c:v>124.460119963</c:v>
                </c:pt>
                <c:pt idx="646">
                  <c:v>110.671157837</c:v>
                </c:pt>
                <c:pt idx="647">
                  <c:v>108.499665976</c:v>
                </c:pt>
                <c:pt idx="648">
                  <c:v>109.53765606899999</c:v>
                </c:pt>
                <c:pt idx="649">
                  <c:v>108.21237611799999</c:v>
                </c:pt>
                <c:pt idx="650">
                  <c:v>110.54291296</c:v>
                </c:pt>
                <c:pt idx="651">
                  <c:v>114.431280136</c:v>
                </c:pt>
                <c:pt idx="652">
                  <c:v>131.063919067</c:v>
                </c:pt>
                <c:pt idx="653">
                  <c:v>110.911226988</c:v>
                </c:pt>
                <c:pt idx="654">
                  <c:v>111.044396162</c:v>
                </c:pt>
                <c:pt idx="655">
                  <c:v>112.785640001</c:v>
                </c:pt>
                <c:pt idx="656">
                  <c:v>113.81219101000001</c:v>
                </c:pt>
                <c:pt idx="657">
                  <c:v>116.10144782099999</c:v>
                </c:pt>
                <c:pt idx="658">
                  <c:v>117.062345982</c:v>
                </c:pt>
                <c:pt idx="659">
                  <c:v>117.950762987</c:v>
                </c:pt>
                <c:pt idx="660">
                  <c:v>120.006330013</c:v>
                </c:pt>
                <c:pt idx="661">
                  <c:v>135.385229111</c:v>
                </c:pt>
                <c:pt idx="662">
                  <c:v>126.574705839</c:v>
                </c:pt>
                <c:pt idx="663">
                  <c:v>126.731584072</c:v>
                </c:pt>
                <c:pt idx="664">
                  <c:v>127.309686184</c:v>
                </c:pt>
                <c:pt idx="665">
                  <c:v>130.21897196800001</c:v>
                </c:pt>
                <c:pt idx="666">
                  <c:v>124.617059946</c:v>
                </c:pt>
                <c:pt idx="667">
                  <c:v>126.339549065</c:v>
                </c:pt>
                <c:pt idx="668">
                  <c:v>136.117400885</c:v>
                </c:pt>
                <c:pt idx="669">
                  <c:v>134.66851806599999</c:v>
                </c:pt>
                <c:pt idx="670">
                  <c:v>132.57931780800001</c:v>
                </c:pt>
                <c:pt idx="671">
                  <c:v>154.143014193</c:v>
                </c:pt>
                <c:pt idx="672">
                  <c:v>128.97950005499999</c:v>
                </c:pt>
                <c:pt idx="673">
                  <c:v>137.10904908200001</c:v>
                </c:pt>
                <c:pt idx="674">
                  <c:v>137.39957618700001</c:v>
                </c:pt>
                <c:pt idx="675">
                  <c:v>153.311032772</c:v>
                </c:pt>
                <c:pt idx="676">
                  <c:v>141.98603797000001</c:v>
                </c:pt>
                <c:pt idx="677">
                  <c:v>142.61651301399999</c:v>
                </c:pt>
                <c:pt idx="678">
                  <c:v>160.44860601400001</c:v>
                </c:pt>
                <c:pt idx="679">
                  <c:v>144.43950200099999</c:v>
                </c:pt>
                <c:pt idx="680">
                  <c:v>137.19717693300001</c:v>
                </c:pt>
                <c:pt idx="681">
                  <c:v>145.87446808799999</c:v>
                </c:pt>
                <c:pt idx="682">
                  <c:v>146.37026286099999</c:v>
                </c:pt>
                <c:pt idx="683">
                  <c:v>149.99161004999999</c:v>
                </c:pt>
                <c:pt idx="684">
                  <c:v>148.74551892299999</c:v>
                </c:pt>
                <c:pt idx="685">
                  <c:v>151.18486690500001</c:v>
                </c:pt>
                <c:pt idx="686">
                  <c:v>151.74902081499999</c:v>
                </c:pt>
                <c:pt idx="687">
                  <c:v>148.27700018900001</c:v>
                </c:pt>
                <c:pt idx="688">
                  <c:v>154.52736783</c:v>
                </c:pt>
                <c:pt idx="689">
                  <c:v>145.856631994</c:v>
                </c:pt>
                <c:pt idx="690">
                  <c:v>155.97800397899999</c:v>
                </c:pt>
                <c:pt idx="691">
                  <c:v>149.84697914099999</c:v>
                </c:pt>
                <c:pt idx="692">
                  <c:v>150.79176998099999</c:v>
                </c:pt>
                <c:pt idx="693">
                  <c:v>151.274462938</c:v>
                </c:pt>
                <c:pt idx="694">
                  <c:v>176.913501978</c:v>
                </c:pt>
                <c:pt idx="695">
                  <c:v>161.53316211699999</c:v>
                </c:pt>
                <c:pt idx="696">
                  <c:v>175.686966896</c:v>
                </c:pt>
                <c:pt idx="697">
                  <c:v>178.855309963</c:v>
                </c:pt>
                <c:pt idx="698">
                  <c:v>158.43756294299999</c:v>
                </c:pt>
                <c:pt idx="699">
                  <c:v>174.08567309399999</c:v>
                </c:pt>
                <c:pt idx="700">
                  <c:v>187.12741684900001</c:v>
                </c:pt>
                <c:pt idx="701">
                  <c:v>164.011502028</c:v>
                </c:pt>
                <c:pt idx="702">
                  <c:v>170.447538853</c:v>
                </c:pt>
                <c:pt idx="703">
                  <c:v>162.47329998000001</c:v>
                </c:pt>
                <c:pt idx="704">
                  <c:v>163.95186304999999</c:v>
                </c:pt>
                <c:pt idx="705">
                  <c:v>163.845302105</c:v>
                </c:pt>
                <c:pt idx="706">
                  <c:v>169.18729209899999</c:v>
                </c:pt>
                <c:pt idx="707">
                  <c:v>168.497189045</c:v>
                </c:pt>
                <c:pt idx="708">
                  <c:v>168.83021283100001</c:v>
                </c:pt>
                <c:pt idx="709">
                  <c:v>179.347750902</c:v>
                </c:pt>
                <c:pt idx="710">
                  <c:v>172.232034922</c:v>
                </c:pt>
                <c:pt idx="711">
                  <c:v>173.12211394299999</c:v>
                </c:pt>
                <c:pt idx="712">
                  <c:v>181.10655713099999</c:v>
                </c:pt>
                <c:pt idx="713">
                  <c:v>169.99245285999999</c:v>
                </c:pt>
                <c:pt idx="714">
                  <c:v>197.82765388499999</c:v>
                </c:pt>
                <c:pt idx="715">
                  <c:v>171.33902811999999</c:v>
                </c:pt>
                <c:pt idx="716">
                  <c:v>174.743942976</c:v>
                </c:pt>
                <c:pt idx="717">
                  <c:v>199.92757105800001</c:v>
                </c:pt>
                <c:pt idx="718">
                  <c:v>175.12607812900001</c:v>
                </c:pt>
                <c:pt idx="719">
                  <c:v>191.12011098900001</c:v>
                </c:pt>
                <c:pt idx="720">
                  <c:v>178.22578597099999</c:v>
                </c:pt>
                <c:pt idx="721">
                  <c:v>179.00246787099999</c:v>
                </c:pt>
                <c:pt idx="722">
                  <c:v>183.06529688800001</c:v>
                </c:pt>
                <c:pt idx="723">
                  <c:v>213.19990587199999</c:v>
                </c:pt>
                <c:pt idx="724">
                  <c:v>212.984929085</c:v>
                </c:pt>
                <c:pt idx="725">
                  <c:v>190.23727798499999</c:v>
                </c:pt>
                <c:pt idx="726">
                  <c:v>215.19140005099999</c:v>
                </c:pt>
                <c:pt idx="727">
                  <c:v>187.080279112</c:v>
                </c:pt>
                <c:pt idx="728">
                  <c:v>220.65334987599999</c:v>
                </c:pt>
                <c:pt idx="729">
                  <c:v>221.80524611499999</c:v>
                </c:pt>
                <c:pt idx="730">
                  <c:v>192.55933690099999</c:v>
                </c:pt>
                <c:pt idx="731">
                  <c:v>192.31817817699999</c:v>
                </c:pt>
                <c:pt idx="732">
                  <c:v>196.854675055</c:v>
                </c:pt>
                <c:pt idx="733">
                  <c:v>197.205705166</c:v>
                </c:pt>
                <c:pt idx="734">
                  <c:v>197.57852888100001</c:v>
                </c:pt>
                <c:pt idx="735">
                  <c:v>202.86458587600001</c:v>
                </c:pt>
                <c:pt idx="736">
                  <c:v>236.84895682300001</c:v>
                </c:pt>
                <c:pt idx="737">
                  <c:v>220.032562017</c:v>
                </c:pt>
                <c:pt idx="738">
                  <c:v>212.10095500899999</c:v>
                </c:pt>
                <c:pt idx="739">
                  <c:v>228.115167856</c:v>
                </c:pt>
                <c:pt idx="740">
                  <c:v>208.03590297700001</c:v>
                </c:pt>
                <c:pt idx="741">
                  <c:v>212.411674976</c:v>
                </c:pt>
                <c:pt idx="742">
                  <c:v>245.553509951</c:v>
                </c:pt>
                <c:pt idx="743">
                  <c:v>215.01672101</c:v>
                </c:pt>
                <c:pt idx="744">
                  <c:v>216.35701012600001</c:v>
                </c:pt>
                <c:pt idx="745">
                  <c:v>214.75741291</c:v>
                </c:pt>
                <c:pt idx="746">
                  <c:v>210.752785921</c:v>
                </c:pt>
                <c:pt idx="747">
                  <c:v>209.60874009099999</c:v>
                </c:pt>
                <c:pt idx="748">
                  <c:v>231.331238031</c:v>
                </c:pt>
                <c:pt idx="749">
                  <c:v>248.42993497800001</c:v>
                </c:pt>
                <c:pt idx="750">
                  <c:v>217.83705902099999</c:v>
                </c:pt>
                <c:pt idx="751">
                  <c:v>217.613512993</c:v>
                </c:pt>
                <c:pt idx="752">
                  <c:v>211.209980011</c:v>
                </c:pt>
                <c:pt idx="753">
                  <c:v>219.773762941</c:v>
                </c:pt>
                <c:pt idx="754">
                  <c:v>245.37305808100001</c:v>
                </c:pt>
                <c:pt idx="755">
                  <c:v>230.285844088</c:v>
                </c:pt>
                <c:pt idx="756">
                  <c:v>235.28849506399999</c:v>
                </c:pt>
                <c:pt idx="757">
                  <c:v>225.89292311700001</c:v>
                </c:pt>
                <c:pt idx="758">
                  <c:v>227.347597122</c:v>
                </c:pt>
                <c:pt idx="759">
                  <c:v>222.44483399399999</c:v>
                </c:pt>
                <c:pt idx="760">
                  <c:v>221.786230803</c:v>
                </c:pt>
                <c:pt idx="761">
                  <c:v>239.18234586700001</c:v>
                </c:pt>
                <c:pt idx="762">
                  <c:v>227.803058147</c:v>
                </c:pt>
                <c:pt idx="763">
                  <c:v>262.465396881</c:v>
                </c:pt>
                <c:pt idx="764">
                  <c:v>262.73082804699999</c:v>
                </c:pt>
                <c:pt idx="765">
                  <c:v>232.17220091799999</c:v>
                </c:pt>
                <c:pt idx="766">
                  <c:v>249.87623906100001</c:v>
                </c:pt>
                <c:pt idx="767">
                  <c:v>269.99938487999998</c:v>
                </c:pt>
                <c:pt idx="768">
                  <c:v>235.296713114</c:v>
                </c:pt>
                <c:pt idx="769">
                  <c:v>240.700926065</c:v>
                </c:pt>
                <c:pt idx="770">
                  <c:v>243.183318853</c:v>
                </c:pt>
                <c:pt idx="771">
                  <c:v>278.74986410100001</c:v>
                </c:pt>
                <c:pt idx="772">
                  <c:v>256.024399996</c:v>
                </c:pt>
                <c:pt idx="773">
                  <c:v>278.877385855</c:v>
                </c:pt>
                <c:pt idx="774">
                  <c:v>250.251821041</c:v>
                </c:pt>
                <c:pt idx="775">
                  <c:v>283.18906402599998</c:v>
                </c:pt>
                <c:pt idx="776">
                  <c:v>257.462219</c:v>
                </c:pt>
                <c:pt idx="777">
                  <c:v>296.97762990000001</c:v>
                </c:pt>
                <c:pt idx="778">
                  <c:v>296.337888002</c:v>
                </c:pt>
                <c:pt idx="779">
                  <c:v>299.32108902900001</c:v>
                </c:pt>
                <c:pt idx="780">
                  <c:v>299.65280890499997</c:v>
                </c:pt>
                <c:pt idx="781">
                  <c:v>261.83789300900003</c:v>
                </c:pt>
                <c:pt idx="782">
                  <c:v>265.14025712</c:v>
                </c:pt>
                <c:pt idx="783">
                  <c:v>308.20788097399998</c:v>
                </c:pt>
                <c:pt idx="784">
                  <c:v>273.90890717500002</c:v>
                </c:pt>
                <c:pt idx="785">
                  <c:v>271.73867893200003</c:v>
                </c:pt>
                <c:pt idx="786">
                  <c:v>294.12487506899998</c:v>
                </c:pt>
                <c:pt idx="787">
                  <c:v>275.51108384100002</c:v>
                </c:pt>
                <c:pt idx="788">
                  <c:v>274.428828001</c:v>
                </c:pt>
                <c:pt idx="789">
                  <c:v>307.50720095600002</c:v>
                </c:pt>
                <c:pt idx="790">
                  <c:v>294.91662883800001</c:v>
                </c:pt>
                <c:pt idx="791">
                  <c:v>280.58762597999998</c:v>
                </c:pt>
                <c:pt idx="792">
                  <c:v>300.86845207200003</c:v>
                </c:pt>
                <c:pt idx="793">
                  <c:v>330.22803711900002</c:v>
                </c:pt>
                <c:pt idx="794">
                  <c:v>290.63848400099999</c:v>
                </c:pt>
                <c:pt idx="795">
                  <c:v>290.82060098599999</c:v>
                </c:pt>
                <c:pt idx="796">
                  <c:v>294.05409598400001</c:v>
                </c:pt>
                <c:pt idx="797">
                  <c:v>291.51792001699999</c:v>
                </c:pt>
                <c:pt idx="798">
                  <c:v>313.69575095200003</c:v>
                </c:pt>
                <c:pt idx="799">
                  <c:v>336.34391903900001</c:v>
                </c:pt>
                <c:pt idx="800">
                  <c:v>319.96190500300003</c:v>
                </c:pt>
                <c:pt idx="801">
                  <c:v>343.61535000800001</c:v>
                </c:pt>
                <c:pt idx="802">
                  <c:v>304.41029095599998</c:v>
                </c:pt>
                <c:pt idx="803">
                  <c:v>307.74465608600002</c:v>
                </c:pt>
                <c:pt idx="804">
                  <c:v>307.60364699399997</c:v>
                </c:pt>
                <c:pt idx="805">
                  <c:v>308.88494992300002</c:v>
                </c:pt>
                <c:pt idx="806">
                  <c:v>354.63684892700002</c:v>
                </c:pt>
                <c:pt idx="807">
                  <c:v>341.95261311500002</c:v>
                </c:pt>
                <c:pt idx="808">
                  <c:v>320.26404404599998</c:v>
                </c:pt>
                <c:pt idx="809">
                  <c:v>305.60900998099999</c:v>
                </c:pt>
                <c:pt idx="810">
                  <c:v>312.607167006</c:v>
                </c:pt>
                <c:pt idx="811">
                  <c:v>312.74387597999998</c:v>
                </c:pt>
                <c:pt idx="812">
                  <c:v>319.48870706600002</c:v>
                </c:pt>
                <c:pt idx="813">
                  <c:v>326.14626407600002</c:v>
                </c:pt>
                <c:pt idx="814">
                  <c:v>373.97564387300002</c:v>
                </c:pt>
                <c:pt idx="815">
                  <c:v>374.67115497600003</c:v>
                </c:pt>
                <c:pt idx="816">
                  <c:v>385.117913961</c:v>
                </c:pt>
                <c:pt idx="817">
                  <c:v>366.13460087800001</c:v>
                </c:pt>
                <c:pt idx="818">
                  <c:v>336.12326502799999</c:v>
                </c:pt>
                <c:pt idx="819">
                  <c:v>349.749798059</c:v>
                </c:pt>
                <c:pt idx="820">
                  <c:v>335.64858007399999</c:v>
                </c:pt>
                <c:pt idx="821">
                  <c:v>349.08769702900003</c:v>
                </c:pt>
                <c:pt idx="822">
                  <c:v>371.903894186</c:v>
                </c:pt>
                <c:pt idx="823">
                  <c:v>347.420061111</c:v>
                </c:pt>
                <c:pt idx="824">
                  <c:v>350.98962092400001</c:v>
                </c:pt>
                <c:pt idx="825">
                  <c:v>392.512114048</c:v>
                </c:pt>
                <c:pt idx="826">
                  <c:v>408.414354086</c:v>
                </c:pt>
                <c:pt idx="827">
                  <c:v>366.65670394900002</c:v>
                </c:pt>
                <c:pt idx="828">
                  <c:v>416.86994290400003</c:v>
                </c:pt>
                <c:pt idx="829">
                  <c:v>409.62359905199997</c:v>
                </c:pt>
                <c:pt idx="830">
                  <c:v>382.97576499000002</c:v>
                </c:pt>
                <c:pt idx="831">
                  <c:v>368.01015400900002</c:v>
                </c:pt>
                <c:pt idx="832">
                  <c:v>369.19743394900001</c:v>
                </c:pt>
                <c:pt idx="833">
                  <c:v>402.20496678400002</c:v>
                </c:pt>
                <c:pt idx="834">
                  <c:v>381.521844149</c:v>
                </c:pt>
                <c:pt idx="835">
                  <c:v>379.14534091899998</c:v>
                </c:pt>
                <c:pt idx="836">
                  <c:v>381.86282801599998</c:v>
                </c:pt>
                <c:pt idx="837">
                  <c:v>382.90586495399998</c:v>
                </c:pt>
                <c:pt idx="838">
                  <c:v>387.36306595799999</c:v>
                </c:pt>
                <c:pt idx="839">
                  <c:v>395.361302137</c:v>
                </c:pt>
                <c:pt idx="840">
                  <c:v>390.17633604999997</c:v>
                </c:pt>
                <c:pt idx="841">
                  <c:v>394.885498047</c:v>
                </c:pt>
                <c:pt idx="842">
                  <c:v>396.77141785600003</c:v>
                </c:pt>
                <c:pt idx="843">
                  <c:v>398.99826121299998</c:v>
                </c:pt>
                <c:pt idx="844">
                  <c:v>402.99680089999998</c:v>
                </c:pt>
                <c:pt idx="845">
                  <c:v>404.23912692099998</c:v>
                </c:pt>
                <c:pt idx="846">
                  <c:v>406.48095202399998</c:v>
                </c:pt>
                <c:pt idx="847">
                  <c:v>404.46272397000001</c:v>
                </c:pt>
                <c:pt idx="848">
                  <c:v>432.40625500700003</c:v>
                </c:pt>
                <c:pt idx="849">
                  <c:v>412.08737015700001</c:v>
                </c:pt>
                <c:pt idx="850">
                  <c:v>421.70995807600002</c:v>
                </c:pt>
                <c:pt idx="851">
                  <c:v>423.34849286100001</c:v>
                </c:pt>
                <c:pt idx="852">
                  <c:v>427.22563099899997</c:v>
                </c:pt>
                <c:pt idx="853">
                  <c:v>427.28913497899998</c:v>
                </c:pt>
                <c:pt idx="854">
                  <c:v>466.75976800900003</c:v>
                </c:pt>
                <c:pt idx="855">
                  <c:v>456.93667697900003</c:v>
                </c:pt>
                <c:pt idx="856">
                  <c:v>454.02399301499997</c:v>
                </c:pt>
                <c:pt idx="857">
                  <c:v>432.03159904500001</c:v>
                </c:pt>
                <c:pt idx="858">
                  <c:v>480.51570200899999</c:v>
                </c:pt>
                <c:pt idx="859">
                  <c:v>469.04012918500001</c:v>
                </c:pt>
                <c:pt idx="860">
                  <c:v>441.97990918199997</c:v>
                </c:pt>
                <c:pt idx="861">
                  <c:v>514.36680793799997</c:v>
                </c:pt>
                <c:pt idx="862">
                  <c:v>446.50737380999999</c:v>
                </c:pt>
                <c:pt idx="863">
                  <c:v>482.24706006100001</c:v>
                </c:pt>
                <c:pt idx="864">
                  <c:v>449.50662899000002</c:v>
                </c:pt>
                <c:pt idx="865">
                  <c:v>492.992259026</c:v>
                </c:pt>
                <c:pt idx="866">
                  <c:v>456.20816183099998</c:v>
                </c:pt>
                <c:pt idx="867">
                  <c:v>460.12638401999999</c:v>
                </c:pt>
                <c:pt idx="868">
                  <c:v>467.541615009</c:v>
                </c:pt>
                <c:pt idx="869">
                  <c:v>467.37010598199998</c:v>
                </c:pt>
                <c:pt idx="870">
                  <c:v>470.65985488899997</c:v>
                </c:pt>
                <c:pt idx="871">
                  <c:v>473.80814099299999</c:v>
                </c:pt>
                <c:pt idx="872">
                  <c:v>475.04738807699999</c:v>
                </c:pt>
                <c:pt idx="873">
                  <c:v>499.685673952</c:v>
                </c:pt>
                <c:pt idx="874">
                  <c:v>493.57361507399997</c:v>
                </c:pt>
                <c:pt idx="875">
                  <c:v>541.79766082799995</c:v>
                </c:pt>
                <c:pt idx="876">
                  <c:v>509.07976603499998</c:v>
                </c:pt>
                <c:pt idx="877">
                  <c:v>494.27969408000001</c:v>
                </c:pt>
                <c:pt idx="878">
                  <c:v>541.88429188700002</c:v>
                </c:pt>
                <c:pt idx="879">
                  <c:v>563.66774392100001</c:v>
                </c:pt>
                <c:pt idx="880">
                  <c:v>520.63374710100004</c:v>
                </c:pt>
                <c:pt idx="881">
                  <c:v>521.91797518700002</c:v>
                </c:pt>
                <c:pt idx="882">
                  <c:v>527.45173311200006</c:v>
                </c:pt>
                <c:pt idx="883">
                  <c:v>518.76134491000005</c:v>
                </c:pt>
                <c:pt idx="884">
                  <c:v>516.78044390699995</c:v>
                </c:pt>
                <c:pt idx="885">
                  <c:v>561.84165382399999</c:v>
                </c:pt>
                <c:pt idx="886">
                  <c:v>584.44391202899999</c:v>
                </c:pt>
                <c:pt idx="887">
                  <c:v>588.40325284000005</c:v>
                </c:pt>
                <c:pt idx="888">
                  <c:v>586.20669698699999</c:v>
                </c:pt>
                <c:pt idx="889">
                  <c:v>540.18200612099997</c:v>
                </c:pt>
                <c:pt idx="890">
                  <c:v>587.267946005</c:v>
                </c:pt>
                <c:pt idx="891">
                  <c:v>562.98700499500001</c:v>
                </c:pt>
                <c:pt idx="892">
                  <c:v>547.50264906899997</c:v>
                </c:pt>
                <c:pt idx="893">
                  <c:v>577.11366510400001</c:v>
                </c:pt>
                <c:pt idx="894">
                  <c:v>585.61439585699998</c:v>
                </c:pt>
                <c:pt idx="895">
                  <c:v>558.48125219300005</c:v>
                </c:pt>
                <c:pt idx="896">
                  <c:v>590.17788505600004</c:v>
                </c:pt>
                <c:pt idx="897">
                  <c:v>628.622278929</c:v>
                </c:pt>
                <c:pt idx="898">
                  <c:v>562.029428005</c:v>
                </c:pt>
                <c:pt idx="899">
                  <c:v>590.22257399600005</c:v>
                </c:pt>
                <c:pt idx="900">
                  <c:v>606.01042699799996</c:v>
                </c:pt>
                <c:pt idx="901">
                  <c:v>622.99327087400002</c:v>
                </c:pt>
                <c:pt idx="902">
                  <c:v>604.31244897800002</c:v>
                </c:pt>
                <c:pt idx="903">
                  <c:v>611.87698197400005</c:v>
                </c:pt>
                <c:pt idx="904">
                  <c:v>628.64170885099998</c:v>
                </c:pt>
                <c:pt idx="905">
                  <c:v>598.88996100400004</c:v>
                </c:pt>
                <c:pt idx="906">
                  <c:v>611.05502700800002</c:v>
                </c:pt>
                <c:pt idx="907">
                  <c:v>651.51335597000002</c:v>
                </c:pt>
                <c:pt idx="908">
                  <c:v>657.01776909800003</c:v>
                </c:pt>
                <c:pt idx="909">
                  <c:v>624.57866311099997</c:v>
                </c:pt>
                <c:pt idx="910">
                  <c:v>631.70625400500001</c:v>
                </c:pt>
                <c:pt idx="911">
                  <c:v>627.09967422499994</c:v>
                </c:pt>
                <c:pt idx="912">
                  <c:v>651.44102311100005</c:v>
                </c:pt>
                <c:pt idx="913">
                  <c:v>644.56966805499997</c:v>
                </c:pt>
                <c:pt idx="914">
                  <c:v>645.22221708300003</c:v>
                </c:pt>
                <c:pt idx="915">
                  <c:v>659.36958885199999</c:v>
                </c:pt>
                <c:pt idx="916">
                  <c:v>645.46728181799995</c:v>
                </c:pt>
                <c:pt idx="917">
                  <c:v>694.89386892300001</c:v>
                </c:pt>
                <c:pt idx="918">
                  <c:v>649.40712499599999</c:v>
                </c:pt>
                <c:pt idx="919">
                  <c:v>672.94027900699996</c:v>
                </c:pt>
                <c:pt idx="920">
                  <c:v>627.816432953</c:v>
                </c:pt>
                <c:pt idx="921">
                  <c:v>687.44633603099999</c:v>
                </c:pt>
                <c:pt idx="922">
                  <c:v>667.05244898800004</c:v>
                </c:pt>
                <c:pt idx="923">
                  <c:v>643.96999502200003</c:v>
                </c:pt>
                <c:pt idx="924">
                  <c:v>673.10461807299998</c:v>
                </c:pt>
                <c:pt idx="925">
                  <c:v>671.24098396299996</c:v>
                </c:pt>
                <c:pt idx="926">
                  <c:v>675.10350799599996</c:v>
                </c:pt>
                <c:pt idx="927">
                  <c:v>714.98056888600001</c:v>
                </c:pt>
                <c:pt idx="928">
                  <c:v>659.90647911999997</c:v>
                </c:pt>
                <c:pt idx="929">
                  <c:v>658.63358497599995</c:v>
                </c:pt>
                <c:pt idx="930">
                  <c:v>714.27682805100005</c:v>
                </c:pt>
                <c:pt idx="931">
                  <c:v>708.52886700600004</c:v>
                </c:pt>
                <c:pt idx="932">
                  <c:v>695.68581199599998</c:v>
                </c:pt>
                <c:pt idx="933">
                  <c:v>718.95058798800005</c:v>
                </c:pt>
                <c:pt idx="934">
                  <c:v>715.20981097200001</c:v>
                </c:pt>
                <c:pt idx="935">
                  <c:v>766.11634111399997</c:v>
                </c:pt>
                <c:pt idx="936">
                  <c:v>715.00464105599997</c:v>
                </c:pt>
                <c:pt idx="937">
                  <c:v>767.39920091600004</c:v>
                </c:pt>
                <c:pt idx="938">
                  <c:v>729.341693878</c:v>
                </c:pt>
                <c:pt idx="939">
                  <c:v>817.18850493399998</c:v>
                </c:pt>
                <c:pt idx="940">
                  <c:v>699.38299083699997</c:v>
                </c:pt>
                <c:pt idx="941">
                  <c:v>771.46723103500005</c:v>
                </c:pt>
                <c:pt idx="942">
                  <c:v>717.41045808800004</c:v>
                </c:pt>
                <c:pt idx="943">
                  <c:v>720.48675990100003</c:v>
                </c:pt>
                <c:pt idx="944">
                  <c:v>761.22018694899998</c:v>
                </c:pt>
                <c:pt idx="945">
                  <c:v>781.93178892100002</c:v>
                </c:pt>
                <c:pt idx="946">
                  <c:v>755.91050195699995</c:v>
                </c:pt>
                <c:pt idx="947">
                  <c:v>741.73869800600005</c:v>
                </c:pt>
                <c:pt idx="948">
                  <c:v>787.66592812500005</c:v>
                </c:pt>
                <c:pt idx="949">
                  <c:v>759.26995110500002</c:v>
                </c:pt>
                <c:pt idx="950">
                  <c:v>760.06351494800003</c:v>
                </c:pt>
                <c:pt idx="951">
                  <c:v>788.13193607300002</c:v>
                </c:pt>
                <c:pt idx="952">
                  <c:v>803.68881702399995</c:v>
                </c:pt>
                <c:pt idx="953">
                  <c:v>807.26518607100002</c:v>
                </c:pt>
                <c:pt idx="954">
                  <c:v>803.63792109500002</c:v>
                </c:pt>
                <c:pt idx="955">
                  <c:v>875.89946818400006</c:v>
                </c:pt>
                <c:pt idx="956">
                  <c:v>799.28608512899996</c:v>
                </c:pt>
                <c:pt idx="957">
                  <c:v>894.45282506900003</c:v>
                </c:pt>
                <c:pt idx="958">
                  <c:v>876.14613795299999</c:v>
                </c:pt>
                <c:pt idx="959">
                  <c:v>848.46650695799997</c:v>
                </c:pt>
                <c:pt idx="960">
                  <c:v>840.20938610999997</c:v>
                </c:pt>
                <c:pt idx="961">
                  <c:v>813.79344701800005</c:v>
                </c:pt>
                <c:pt idx="962">
                  <c:v>834.28328299500004</c:v>
                </c:pt>
                <c:pt idx="963">
                  <c:v>836.86595296899998</c:v>
                </c:pt>
                <c:pt idx="964">
                  <c:v>898.50477814700002</c:v>
                </c:pt>
                <c:pt idx="965">
                  <c:v>850.46085214599998</c:v>
                </c:pt>
                <c:pt idx="966">
                  <c:v>878.01413798299996</c:v>
                </c:pt>
                <c:pt idx="967">
                  <c:v>874.55105590799997</c:v>
                </c:pt>
                <c:pt idx="968">
                  <c:v>851.15283894499998</c:v>
                </c:pt>
                <c:pt idx="969">
                  <c:v>915.60702300100002</c:v>
                </c:pt>
                <c:pt idx="970">
                  <c:v>925.60805797600005</c:v>
                </c:pt>
                <c:pt idx="971">
                  <c:v>864.39989686000001</c:v>
                </c:pt>
                <c:pt idx="972">
                  <c:v>943.53830790500001</c:v>
                </c:pt>
                <c:pt idx="973">
                  <c:v>966.17948293699999</c:v>
                </c:pt>
                <c:pt idx="974">
                  <c:v>927.65031886099996</c:v>
                </c:pt>
                <c:pt idx="975">
                  <c:v>954.31593895000003</c:v>
                </c:pt>
                <c:pt idx="976">
                  <c:v>894.97371482799997</c:v>
                </c:pt>
                <c:pt idx="977">
                  <c:v>899.88989400900005</c:v>
                </c:pt>
                <c:pt idx="978">
                  <c:v>954.82568812399995</c:v>
                </c:pt>
                <c:pt idx="979">
                  <c:v>1015.32236195</c:v>
                </c:pt>
                <c:pt idx="980">
                  <c:v>975.36231493900004</c:v>
                </c:pt>
                <c:pt idx="981">
                  <c:v>965.55185508700004</c:v>
                </c:pt>
                <c:pt idx="982">
                  <c:v>950.27076101299997</c:v>
                </c:pt>
                <c:pt idx="983">
                  <c:v>1000.22224188</c:v>
                </c:pt>
                <c:pt idx="984">
                  <c:v>937.19620799999996</c:v>
                </c:pt>
                <c:pt idx="985">
                  <c:v>1002.688905</c:v>
                </c:pt>
                <c:pt idx="986">
                  <c:v>961.47489190099998</c:v>
                </c:pt>
                <c:pt idx="987">
                  <c:v>952.30244493500004</c:v>
                </c:pt>
                <c:pt idx="988">
                  <c:v>950.09144187000004</c:v>
                </c:pt>
                <c:pt idx="989">
                  <c:v>986.33452916099998</c:v>
                </c:pt>
                <c:pt idx="990">
                  <c:v>1050.01407814</c:v>
                </c:pt>
                <c:pt idx="991">
                  <c:v>1009.03293896</c:v>
                </c:pt>
                <c:pt idx="992">
                  <c:v>1029.9710578900001</c:v>
                </c:pt>
                <c:pt idx="993">
                  <c:v>1017.94116879</c:v>
                </c:pt>
                <c:pt idx="994">
                  <c:v>997.50974798200002</c:v>
                </c:pt>
                <c:pt idx="995">
                  <c:v>1046.15129185</c:v>
                </c:pt>
                <c:pt idx="996">
                  <c:v>1056.96482515</c:v>
                </c:pt>
                <c:pt idx="997">
                  <c:v>1013.93617201</c:v>
                </c:pt>
                <c:pt idx="998">
                  <c:v>1058.3992659999999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'2nexttimes'!$D$1</c:f>
              <c:strCache>
                <c:ptCount val="1"/>
                <c:pt idx="0">
                  <c:v>Hampi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2"/>
            <c:spPr>
              <a:ln>
                <a:noFill/>
              </a:ln>
            </c:spPr>
          </c:marker>
          <c:xVal>
            <c:numRef>
              <c:f>'2nexttimes'!$A$2:$A$1000</c:f>
              <c:numCache>
                <c:formatCode>General</c:formatCode>
                <c:ptCount val="999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</c:numCache>
            </c:numRef>
          </c:xVal>
          <c:yVal>
            <c:numRef>
              <c:f>'2nexttimes'!$D$2:$D$1000</c:f>
              <c:numCache>
                <c:formatCode>General</c:formatCode>
                <c:ptCount val="999"/>
                <c:pt idx="0">
                  <c:v>0.13694000244099999</c:v>
                </c:pt>
                <c:pt idx="1">
                  <c:v>9.8471641540500005E-3</c:v>
                </c:pt>
                <c:pt idx="2">
                  <c:v>1.4256000518800001E-2</c:v>
                </c:pt>
                <c:pt idx="3">
                  <c:v>1.6541957855200001E-2</c:v>
                </c:pt>
                <c:pt idx="4">
                  <c:v>1.7828941345200001E-2</c:v>
                </c:pt>
                <c:pt idx="5">
                  <c:v>2.0797967910799998E-2</c:v>
                </c:pt>
                <c:pt idx="6">
                  <c:v>2.1141052246099998E-2</c:v>
                </c:pt>
                <c:pt idx="7">
                  <c:v>2.26211547852E-2</c:v>
                </c:pt>
                <c:pt idx="8">
                  <c:v>3.1388998031600002E-2</c:v>
                </c:pt>
                <c:pt idx="9">
                  <c:v>2.7170896530199998E-2</c:v>
                </c:pt>
                <c:pt idx="10">
                  <c:v>2.8308868408199999E-2</c:v>
                </c:pt>
                <c:pt idx="11">
                  <c:v>3.4134864807099999E-2</c:v>
                </c:pt>
                <c:pt idx="12">
                  <c:v>2.9318809509299999E-2</c:v>
                </c:pt>
                <c:pt idx="13">
                  <c:v>3.4703016281100001E-2</c:v>
                </c:pt>
                <c:pt idx="14">
                  <c:v>3.2459974288899997E-2</c:v>
                </c:pt>
                <c:pt idx="15">
                  <c:v>2.3910045623799999E-2</c:v>
                </c:pt>
                <c:pt idx="16">
                  <c:v>2.47421264648E-2</c:v>
                </c:pt>
                <c:pt idx="17">
                  <c:v>2.5660991668699999E-2</c:v>
                </c:pt>
                <c:pt idx="18">
                  <c:v>2.6865959167499998E-2</c:v>
                </c:pt>
                <c:pt idx="19">
                  <c:v>2.7462959289599999E-2</c:v>
                </c:pt>
                <c:pt idx="20">
                  <c:v>2.7601003646900001E-2</c:v>
                </c:pt>
                <c:pt idx="21">
                  <c:v>2.9885053634599999E-2</c:v>
                </c:pt>
                <c:pt idx="22">
                  <c:v>3.3866882324200001E-2</c:v>
                </c:pt>
                <c:pt idx="23">
                  <c:v>3.9653062820400001E-2</c:v>
                </c:pt>
                <c:pt idx="24">
                  <c:v>5.41260242462E-2</c:v>
                </c:pt>
                <c:pt idx="25">
                  <c:v>4.40270900726E-2</c:v>
                </c:pt>
                <c:pt idx="26">
                  <c:v>4.2510032653800003E-2</c:v>
                </c:pt>
                <c:pt idx="27">
                  <c:v>3.1933069229099997E-2</c:v>
                </c:pt>
                <c:pt idx="28">
                  <c:v>4.0528059005700001E-2</c:v>
                </c:pt>
                <c:pt idx="29">
                  <c:v>3.6813974380499999E-2</c:v>
                </c:pt>
                <c:pt idx="30">
                  <c:v>3.4182071685800001E-2</c:v>
                </c:pt>
                <c:pt idx="31">
                  <c:v>3.5038948059100003E-2</c:v>
                </c:pt>
                <c:pt idx="32">
                  <c:v>3.6386013031000003E-2</c:v>
                </c:pt>
                <c:pt idx="33">
                  <c:v>3.9830923080400003E-2</c:v>
                </c:pt>
                <c:pt idx="34">
                  <c:v>3.7746906280500002E-2</c:v>
                </c:pt>
                <c:pt idx="35">
                  <c:v>3.8033008575399999E-2</c:v>
                </c:pt>
                <c:pt idx="36">
                  <c:v>3.8763999939000003E-2</c:v>
                </c:pt>
                <c:pt idx="37">
                  <c:v>3.9542913436900001E-2</c:v>
                </c:pt>
                <c:pt idx="38">
                  <c:v>5.31780719757E-2</c:v>
                </c:pt>
                <c:pt idx="39">
                  <c:v>5.1394939422599997E-2</c:v>
                </c:pt>
                <c:pt idx="40">
                  <c:v>5.7098865509000001E-2</c:v>
                </c:pt>
                <c:pt idx="41">
                  <c:v>5.9967994689900002E-2</c:v>
                </c:pt>
                <c:pt idx="42">
                  <c:v>4.8612117767299998E-2</c:v>
                </c:pt>
                <c:pt idx="43">
                  <c:v>4.3295145034800003E-2</c:v>
                </c:pt>
                <c:pt idx="44">
                  <c:v>4.4765949249299997E-2</c:v>
                </c:pt>
                <c:pt idx="45">
                  <c:v>4.5254945754999998E-2</c:v>
                </c:pt>
                <c:pt idx="46">
                  <c:v>4.7002077102699998E-2</c:v>
                </c:pt>
                <c:pt idx="47">
                  <c:v>5.1313877105699998E-2</c:v>
                </c:pt>
                <c:pt idx="48">
                  <c:v>6.5093040466300003E-2</c:v>
                </c:pt>
                <c:pt idx="49">
                  <c:v>6.6096782684299998E-2</c:v>
                </c:pt>
                <c:pt idx="50">
                  <c:v>7.2541952133199999E-2</c:v>
                </c:pt>
                <c:pt idx="51">
                  <c:v>6.9377183914200002E-2</c:v>
                </c:pt>
                <c:pt idx="52">
                  <c:v>6.9732904434199994E-2</c:v>
                </c:pt>
                <c:pt idx="53">
                  <c:v>8.4146976470899998E-2</c:v>
                </c:pt>
                <c:pt idx="54">
                  <c:v>6.0374975204499998E-2</c:v>
                </c:pt>
                <c:pt idx="55">
                  <c:v>6.8130016326899995E-2</c:v>
                </c:pt>
                <c:pt idx="56">
                  <c:v>5.4082155227699998E-2</c:v>
                </c:pt>
                <c:pt idx="57">
                  <c:v>5.6217908859300003E-2</c:v>
                </c:pt>
                <c:pt idx="58">
                  <c:v>7.3975801467900004E-2</c:v>
                </c:pt>
                <c:pt idx="59">
                  <c:v>8.1231117248500004E-2</c:v>
                </c:pt>
                <c:pt idx="60">
                  <c:v>6.54699802399E-2</c:v>
                </c:pt>
                <c:pt idx="61">
                  <c:v>6.1996936798099998E-2</c:v>
                </c:pt>
                <c:pt idx="62">
                  <c:v>7.8910112381E-2</c:v>
                </c:pt>
                <c:pt idx="63">
                  <c:v>8.3158016204799998E-2</c:v>
                </c:pt>
                <c:pt idx="64">
                  <c:v>8.1080198288000005E-2</c:v>
                </c:pt>
                <c:pt idx="65">
                  <c:v>8.4270000457800004E-2</c:v>
                </c:pt>
                <c:pt idx="66">
                  <c:v>7.4003934860200002E-2</c:v>
                </c:pt>
                <c:pt idx="67">
                  <c:v>7.3446989059400003E-2</c:v>
                </c:pt>
                <c:pt idx="68">
                  <c:v>6.3140869140600006E-2</c:v>
                </c:pt>
                <c:pt idx="69">
                  <c:v>8.5138082504299994E-2</c:v>
                </c:pt>
                <c:pt idx="70">
                  <c:v>8.63649845123E-2</c:v>
                </c:pt>
                <c:pt idx="71">
                  <c:v>8.7455034256E-2</c:v>
                </c:pt>
                <c:pt idx="72">
                  <c:v>8.9109897613499994E-2</c:v>
                </c:pt>
                <c:pt idx="73">
                  <c:v>8.9569091796899994E-2</c:v>
                </c:pt>
                <c:pt idx="74">
                  <c:v>9.1508865356400002E-2</c:v>
                </c:pt>
                <c:pt idx="75">
                  <c:v>9.5885038375899997E-2</c:v>
                </c:pt>
                <c:pt idx="76">
                  <c:v>9.1034889221199997E-2</c:v>
                </c:pt>
                <c:pt idx="77">
                  <c:v>6.6755056381199995E-2</c:v>
                </c:pt>
                <c:pt idx="78">
                  <c:v>7.0488929748500004E-2</c:v>
                </c:pt>
                <c:pt idx="79">
                  <c:v>6.9048881530799994E-2</c:v>
                </c:pt>
                <c:pt idx="80">
                  <c:v>8.3489894866900005E-2</c:v>
                </c:pt>
                <c:pt idx="81">
                  <c:v>7.1835994720499993E-2</c:v>
                </c:pt>
                <c:pt idx="82">
                  <c:v>9.0048074722300003E-2</c:v>
                </c:pt>
                <c:pt idx="83">
                  <c:v>9.9283933639499999E-2</c:v>
                </c:pt>
                <c:pt idx="84">
                  <c:v>0.10170507431</c:v>
                </c:pt>
                <c:pt idx="85">
                  <c:v>0.10399103164700001</c:v>
                </c:pt>
                <c:pt idx="86">
                  <c:v>0.106898069382</c:v>
                </c:pt>
                <c:pt idx="87">
                  <c:v>0.106131792068</c:v>
                </c:pt>
                <c:pt idx="88">
                  <c:v>0.107686042786</c:v>
                </c:pt>
                <c:pt idx="89">
                  <c:v>0.10988807678199999</c:v>
                </c:pt>
                <c:pt idx="90">
                  <c:v>0.109925985336</c:v>
                </c:pt>
                <c:pt idx="91">
                  <c:v>0.11089801788299999</c:v>
                </c:pt>
                <c:pt idx="92">
                  <c:v>0.11288309097300001</c:v>
                </c:pt>
                <c:pt idx="93">
                  <c:v>0.112857103348</c:v>
                </c:pt>
                <c:pt idx="94">
                  <c:v>0.121829986572</c:v>
                </c:pt>
                <c:pt idx="95">
                  <c:v>0.116202116013</c:v>
                </c:pt>
                <c:pt idx="96">
                  <c:v>0.120656013489</c:v>
                </c:pt>
                <c:pt idx="97">
                  <c:v>0.117954015732</c:v>
                </c:pt>
                <c:pt idx="98">
                  <c:v>0.11761903762799999</c:v>
                </c:pt>
                <c:pt idx="99">
                  <c:v>0.118457078934</c:v>
                </c:pt>
                <c:pt idx="100">
                  <c:v>0.12528395652800001</c:v>
                </c:pt>
                <c:pt idx="101">
                  <c:v>9.5988988876300002E-2</c:v>
                </c:pt>
                <c:pt idx="102">
                  <c:v>0.12811088562</c:v>
                </c:pt>
                <c:pt idx="103">
                  <c:v>9.3438863754299994E-2</c:v>
                </c:pt>
                <c:pt idx="104">
                  <c:v>8.8994979858400006E-2</c:v>
                </c:pt>
                <c:pt idx="105">
                  <c:v>9.0123176574699995E-2</c:v>
                </c:pt>
                <c:pt idx="106">
                  <c:v>8.9890003204300004E-2</c:v>
                </c:pt>
                <c:pt idx="107">
                  <c:v>9.24680233002E-2</c:v>
                </c:pt>
                <c:pt idx="108">
                  <c:v>9.1597080230699998E-2</c:v>
                </c:pt>
                <c:pt idx="109">
                  <c:v>9.5698118209799996E-2</c:v>
                </c:pt>
                <c:pt idx="110">
                  <c:v>9.3371152877799998E-2</c:v>
                </c:pt>
                <c:pt idx="111">
                  <c:v>9.6421957015999996E-2</c:v>
                </c:pt>
                <c:pt idx="112">
                  <c:v>9.4692945480299995E-2</c:v>
                </c:pt>
                <c:pt idx="113">
                  <c:v>9.8277091979999995E-2</c:v>
                </c:pt>
                <c:pt idx="114">
                  <c:v>9.5993041992200004E-2</c:v>
                </c:pt>
                <c:pt idx="115">
                  <c:v>0.101063966751</c:v>
                </c:pt>
                <c:pt idx="116">
                  <c:v>0.101046085358</c:v>
                </c:pt>
                <c:pt idx="117">
                  <c:v>0.12195420265199999</c:v>
                </c:pt>
                <c:pt idx="118">
                  <c:v>0.10325407981900001</c:v>
                </c:pt>
                <c:pt idx="119">
                  <c:v>0.102177143097</c:v>
                </c:pt>
                <c:pt idx="120">
                  <c:v>0.100865125656</c:v>
                </c:pt>
                <c:pt idx="121">
                  <c:v>0.103932142258</c:v>
                </c:pt>
                <c:pt idx="122">
                  <c:v>0.102473020554</c:v>
                </c:pt>
                <c:pt idx="123">
                  <c:v>0.103865861893</c:v>
                </c:pt>
                <c:pt idx="124">
                  <c:v>0.106663942337</c:v>
                </c:pt>
                <c:pt idx="125">
                  <c:v>0.105114936829</c:v>
                </c:pt>
                <c:pt idx="126">
                  <c:v>0.107067108154</c:v>
                </c:pt>
                <c:pt idx="127">
                  <c:v>0.108741998672</c:v>
                </c:pt>
                <c:pt idx="128">
                  <c:v>0.12401008606</c:v>
                </c:pt>
                <c:pt idx="129">
                  <c:v>0.14596295356799999</c:v>
                </c:pt>
                <c:pt idx="130">
                  <c:v>0.10947418212899999</c:v>
                </c:pt>
                <c:pt idx="131">
                  <c:v>0.110966920853</c:v>
                </c:pt>
                <c:pt idx="132">
                  <c:v>0.113609075546</c:v>
                </c:pt>
                <c:pt idx="133">
                  <c:v>0.112150907516</c:v>
                </c:pt>
                <c:pt idx="134">
                  <c:v>0.121999025345</c:v>
                </c:pt>
                <c:pt idx="135">
                  <c:v>0.16478681564299999</c:v>
                </c:pt>
                <c:pt idx="136">
                  <c:v>0.160591125488</c:v>
                </c:pt>
                <c:pt idx="137">
                  <c:v>0.16335797309899999</c:v>
                </c:pt>
                <c:pt idx="138">
                  <c:v>0.16505289077800001</c:v>
                </c:pt>
                <c:pt idx="139">
                  <c:v>0.154322862625</c:v>
                </c:pt>
                <c:pt idx="140">
                  <c:v>0.118172168732</c:v>
                </c:pt>
                <c:pt idx="141">
                  <c:v>0.120105028152</c:v>
                </c:pt>
                <c:pt idx="142">
                  <c:v>0.124352931976</c:v>
                </c:pt>
                <c:pt idx="143">
                  <c:v>0.120755910873</c:v>
                </c:pt>
                <c:pt idx="144">
                  <c:v>0.12229418754599999</c:v>
                </c:pt>
                <c:pt idx="145">
                  <c:v>0.12357401847799999</c:v>
                </c:pt>
                <c:pt idx="146">
                  <c:v>0.12609791755700001</c:v>
                </c:pt>
                <c:pt idx="147">
                  <c:v>0.124565839767</c:v>
                </c:pt>
                <c:pt idx="148">
                  <c:v>0.12578105926499999</c:v>
                </c:pt>
                <c:pt idx="149">
                  <c:v>0.12682080268900001</c:v>
                </c:pt>
                <c:pt idx="150">
                  <c:v>0.14809608459500001</c:v>
                </c:pt>
                <c:pt idx="151">
                  <c:v>0.16037511825600001</c:v>
                </c:pt>
                <c:pt idx="152">
                  <c:v>0.17999482154800001</c:v>
                </c:pt>
                <c:pt idx="153">
                  <c:v>0.13524007797199999</c:v>
                </c:pt>
                <c:pt idx="154">
                  <c:v>0.13165712356600001</c:v>
                </c:pt>
                <c:pt idx="155">
                  <c:v>0.13392806053199999</c:v>
                </c:pt>
                <c:pt idx="156">
                  <c:v>0.132292985916</c:v>
                </c:pt>
                <c:pt idx="157">
                  <c:v>0.13588905334500001</c:v>
                </c:pt>
                <c:pt idx="158">
                  <c:v>0.13747787475600001</c:v>
                </c:pt>
                <c:pt idx="159">
                  <c:v>0.13543987274200001</c:v>
                </c:pt>
                <c:pt idx="160">
                  <c:v>0.13732481002800001</c:v>
                </c:pt>
                <c:pt idx="161">
                  <c:v>0.13745403289800001</c:v>
                </c:pt>
                <c:pt idx="162">
                  <c:v>0.13925099372899999</c:v>
                </c:pt>
                <c:pt idx="163">
                  <c:v>0.13908505439800001</c:v>
                </c:pt>
                <c:pt idx="164">
                  <c:v>0.14295005798300001</c:v>
                </c:pt>
                <c:pt idx="165">
                  <c:v>0.14061999320999999</c:v>
                </c:pt>
                <c:pt idx="166">
                  <c:v>0.14258098602300001</c:v>
                </c:pt>
                <c:pt idx="167">
                  <c:v>0.165773153305</c:v>
                </c:pt>
                <c:pt idx="168">
                  <c:v>0.20153212547300001</c:v>
                </c:pt>
                <c:pt idx="169">
                  <c:v>0.207670927048</c:v>
                </c:pt>
                <c:pt idx="170">
                  <c:v>0.20312404632600001</c:v>
                </c:pt>
                <c:pt idx="171">
                  <c:v>0.21473193168599999</c:v>
                </c:pt>
                <c:pt idx="172">
                  <c:v>0.204566001892</c:v>
                </c:pt>
                <c:pt idx="173">
                  <c:v>0.21235394477799999</c:v>
                </c:pt>
                <c:pt idx="174">
                  <c:v>0.20697903633100001</c:v>
                </c:pt>
                <c:pt idx="175">
                  <c:v>0.217404842377</c:v>
                </c:pt>
                <c:pt idx="176">
                  <c:v>0.21163797378499999</c:v>
                </c:pt>
                <c:pt idx="177">
                  <c:v>0.213579177856</c:v>
                </c:pt>
                <c:pt idx="178">
                  <c:v>0.21551394462599999</c:v>
                </c:pt>
                <c:pt idx="179">
                  <c:v>0.216521024704</c:v>
                </c:pt>
                <c:pt idx="180">
                  <c:v>0.221648931503</c:v>
                </c:pt>
                <c:pt idx="181">
                  <c:v>0.218044042587</c:v>
                </c:pt>
                <c:pt idx="182">
                  <c:v>0.21969389915500001</c:v>
                </c:pt>
                <c:pt idx="183">
                  <c:v>0.208868980408</c:v>
                </c:pt>
                <c:pt idx="184">
                  <c:v>0.162571191788</c:v>
                </c:pt>
                <c:pt idx="185">
                  <c:v>0.16026496887200001</c:v>
                </c:pt>
                <c:pt idx="186">
                  <c:v>0.16218590736399999</c:v>
                </c:pt>
                <c:pt idx="187">
                  <c:v>0.162238121033</c:v>
                </c:pt>
                <c:pt idx="188">
                  <c:v>0.167840003967</c:v>
                </c:pt>
                <c:pt idx="189">
                  <c:v>0.16421699523899999</c:v>
                </c:pt>
                <c:pt idx="190">
                  <c:v>0.167752027512</c:v>
                </c:pt>
                <c:pt idx="191">
                  <c:v>0.16709613800000001</c:v>
                </c:pt>
                <c:pt idx="192">
                  <c:v>0.19783782958999999</c:v>
                </c:pt>
                <c:pt idx="193">
                  <c:v>0.238364934921</c:v>
                </c:pt>
                <c:pt idx="194">
                  <c:v>0.23405599594099999</c:v>
                </c:pt>
                <c:pt idx="195">
                  <c:v>0.236323833466</c:v>
                </c:pt>
                <c:pt idx="196">
                  <c:v>0.237553119659</c:v>
                </c:pt>
                <c:pt idx="197">
                  <c:v>0.238517999649</c:v>
                </c:pt>
                <c:pt idx="198">
                  <c:v>0.24037194251999999</c:v>
                </c:pt>
                <c:pt idx="199">
                  <c:v>0.243134975433</c:v>
                </c:pt>
                <c:pt idx="200">
                  <c:v>0.24478507041899999</c:v>
                </c:pt>
                <c:pt idx="201">
                  <c:v>0.244127988815</c:v>
                </c:pt>
                <c:pt idx="202">
                  <c:v>0.249222993851</c:v>
                </c:pt>
                <c:pt idx="203">
                  <c:v>0.248345136642</c:v>
                </c:pt>
                <c:pt idx="204">
                  <c:v>0.25175094604499998</c:v>
                </c:pt>
                <c:pt idx="205">
                  <c:v>0.25009512901300002</c:v>
                </c:pt>
                <c:pt idx="206">
                  <c:v>0.25309514999400001</c:v>
                </c:pt>
                <c:pt idx="207">
                  <c:v>0.25335693359400002</c:v>
                </c:pt>
                <c:pt idx="208">
                  <c:v>0.25534105300900001</c:v>
                </c:pt>
                <c:pt idx="209">
                  <c:v>0.25544786453200002</c:v>
                </c:pt>
                <c:pt idx="210">
                  <c:v>0.25680589675900001</c:v>
                </c:pt>
                <c:pt idx="211">
                  <c:v>0.26492810249299997</c:v>
                </c:pt>
                <c:pt idx="212">
                  <c:v>0.25946712493899998</c:v>
                </c:pt>
                <c:pt idx="213">
                  <c:v>0.26294493675199998</c:v>
                </c:pt>
                <c:pt idx="214">
                  <c:v>0.26148104667700001</c:v>
                </c:pt>
                <c:pt idx="215">
                  <c:v>0.26456403732299999</c:v>
                </c:pt>
                <c:pt idx="216">
                  <c:v>0.26819586753800001</c:v>
                </c:pt>
                <c:pt idx="217">
                  <c:v>0.26571607589700003</c:v>
                </c:pt>
                <c:pt idx="218">
                  <c:v>0.26753401756299999</c:v>
                </c:pt>
                <c:pt idx="219">
                  <c:v>0.27151584625199998</c:v>
                </c:pt>
                <c:pt idx="220">
                  <c:v>0.26887011527999999</c:v>
                </c:pt>
                <c:pt idx="221">
                  <c:v>0.27167987823500001</c:v>
                </c:pt>
                <c:pt idx="222">
                  <c:v>0.27545285224900001</c:v>
                </c:pt>
                <c:pt idx="223">
                  <c:v>0.27858495712300002</c:v>
                </c:pt>
                <c:pt idx="224">
                  <c:v>0.27558302879300001</c:v>
                </c:pt>
                <c:pt idx="225">
                  <c:v>0.25091505050700003</c:v>
                </c:pt>
                <c:pt idx="226">
                  <c:v>0.20554590225200001</c:v>
                </c:pt>
                <c:pt idx="227">
                  <c:v>0.205278873444</c:v>
                </c:pt>
                <c:pt idx="228">
                  <c:v>0.25845694541899999</c:v>
                </c:pt>
                <c:pt idx="229">
                  <c:v>0.28092694282500003</c:v>
                </c:pt>
                <c:pt idx="230">
                  <c:v>0.28358411788900001</c:v>
                </c:pt>
                <c:pt idx="231">
                  <c:v>0.285190105438</c:v>
                </c:pt>
                <c:pt idx="232">
                  <c:v>0.28663086891200001</c:v>
                </c:pt>
                <c:pt idx="233">
                  <c:v>0.264925956726</c:v>
                </c:pt>
                <c:pt idx="234">
                  <c:v>0.21222901344299999</c:v>
                </c:pt>
                <c:pt idx="235">
                  <c:v>0.211617946625</c:v>
                </c:pt>
                <c:pt idx="236">
                  <c:v>0.21299195289600001</c:v>
                </c:pt>
                <c:pt idx="237">
                  <c:v>0.21355700492900001</c:v>
                </c:pt>
                <c:pt idx="238">
                  <c:v>0.21495795249899999</c:v>
                </c:pt>
                <c:pt idx="239">
                  <c:v>0.275838136673</c:v>
                </c:pt>
                <c:pt idx="240">
                  <c:v>0.29788994789099998</c:v>
                </c:pt>
                <c:pt idx="241">
                  <c:v>0.260221004486</c:v>
                </c:pt>
                <c:pt idx="242">
                  <c:v>0.239067792892</c:v>
                </c:pt>
                <c:pt idx="243">
                  <c:v>0.223196983337</c:v>
                </c:pt>
                <c:pt idx="244">
                  <c:v>0.22373795509300001</c:v>
                </c:pt>
                <c:pt idx="245">
                  <c:v>0.22353291511500001</c:v>
                </c:pt>
                <c:pt idx="246">
                  <c:v>0.22499299049400001</c:v>
                </c:pt>
                <c:pt idx="247">
                  <c:v>0.22312211990399999</c:v>
                </c:pt>
                <c:pt idx="248">
                  <c:v>0.224720001221</c:v>
                </c:pt>
                <c:pt idx="249">
                  <c:v>0.227359056473</c:v>
                </c:pt>
                <c:pt idx="250">
                  <c:v>0.22600889205899999</c:v>
                </c:pt>
                <c:pt idx="251">
                  <c:v>0.22864294052100001</c:v>
                </c:pt>
                <c:pt idx="252">
                  <c:v>0.23251891136200001</c:v>
                </c:pt>
                <c:pt idx="253">
                  <c:v>0.229787111282</c:v>
                </c:pt>
                <c:pt idx="254">
                  <c:v>0.233093976974</c:v>
                </c:pt>
                <c:pt idx="255">
                  <c:v>0.23241686820999999</c:v>
                </c:pt>
                <c:pt idx="256">
                  <c:v>0.23376107215899999</c:v>
                </c:pt>
                <c:pt idx="257">
                  <c:v>0.23416495323200001</c:v>
                </c:pt>
                <c:pt idx="258">
                  <c:v>0.23829412460300001</c:v>
                </c:pt>
                <c:pt idx="259">
                  <c:v>0.23627591133100001</c:v>
                </c:pt>
                <c:pt idx="260">
                  <c:v>0.26735186576800002</c:v>
                </c:pt>
                <c:pt idx="261">
                  <c:v>0.23744201660200001</c:v>
                </c:pt>
                <c:pt idx="262">
                  <c:v>0.23919510841399999</c:v>
                </c:pt>
                <c:pt idx="263">
                  <c:v>0.24110889434800001</c:v>
                </c:pt>
                <c:pt idx="264">
                  <c:v>0.24450802802999999</c:v>
                </c:pt>
                <c:pt idx="265">
                  <c:v>0.24837899208100001</c:v>
                </c:pt>
                <c:pt idx="266">
                  <c:v>0.24392104148900001</c:v>
                </c:pt>
                <c:pt idx="267">
                  <c:v>0.245183944702</c:v>
                </c:pt>
                <c:pt idx="268">
                  <c:v>0.249313116074</c:v>
                </c:pt>
                <c:pt idx="269">
                  <c:v>0.24746084213299999</c:v>
                </c:pt>
                <c:pt idx="270">
                  <c:v>0.25143480300900001</c:v>
                </c:pt>
                <c:pt idx="271">
                  <c:v>0.250561952591</c:v>
                </c:pt>
                <c:pt idx="272">
                  <c:v>0.25837588310199999</c:v>
                </c:pt>
                <c:pt idx="273">
                  <c:v>0.25167798996000001</c:v>
                </c:pt>
                <c:pt idx="274">
                  <c:v>0.25856184959400003</c:v>
                </c:pt>
                <c:pt idx="275">
                  <c:v>0.25470685958900002</c:v>
                </c:pt>
                <c:pt idx="276">
                  <c:v>0.262043952942</c:v>
                </c:pt>
                <c:pt idx="277">
                  <c:v>0.25842404365499999</c:v>
                </c:pt>
                <c:pt idx="278">
                  <c:v>0.26223707199099999</c:v>
                </c:pt>
                <c:pt idx="279">
                  <c:v>0.25994801521299998</c:v>
                </c:pt>
                <c:pt idx="280">
                  <c:v>0.26758909225499999</c:v>
                </c:pt>
                <c:pt idx="281">
                  <c:v>0.26226091384900002</c:v>
                </c:pt>
                <c:pt idx="282">
                  <c:v>0.26569509506200001</c:v>
                </c:pt>
                <c:pt idx="283">
                  <c:v>0.26776599884000002</c:v>
                </c:pt>
                <c:pt idx="284">
                  <c:v>0.34598588943500003</c:v>
                </c:pt>
                <c:pt idx="285">
                  <c:v>0.36822891235400002</c:v>
                </c:pt>
                <c:pt idx="286">
                  <c:v>0.36535096168499998</c:v>
                </c:pt>
                <c:pt idx="287">
                  <c:v>0.317361116409</c:v>
                </c:pt>
                <c:pt idx="288">
                  <c:v>0.27131700515700002</c:v>
                </c:pt>
                <c:pt idx="289">
                  <c:v>0.27079200744600002</c:v>
                </c:pt>
                <c:pt idx="290">
                  <c:v>0.27664709091200002</c:v>
                </c:pt>
                <c:pt idx="291">
                  <c:v>0.27443814277599998</c:v>
                </c:pt>
                <c:pt idx="292">
                  <c:v>0.27610683441200001</c:v>
                </c:pt>
                <c:pt idx="293">
                  <c:v>0.28023719787599999</c:v>
                </c:pt>
                <c:pt idx="294">
                  <c:v>0.283758163452</c:v>
                </c:pt>
                <c:pt idx="295">
                  <c:v>0.27887701988199998</c:v>
                </c:pt>
                <c:pt idx="296">
                  <c:v>0.28029584884600001</c:v>
                </c:pt>
                <c:pt idx="297">
                  <c:v>0.28376293182399998</c:v>
                </c:pt>
                <c:pt idx="298">
                  <c:v>0.28443622589099998</c:v>
                </c:pt>
                <c:pt idx="299">
                  <c:v>0.29581499099699998</c:v>
                </c:pt>
                <c:pt idx="300">
                  <c:v>0.285119056702</c:v>
                </c:pt>
                <c:pt idx="301">
                  <c:v>0.28578519821199999</c:v>
                </c:pt>
                <c:pt idx="302">
                  <c:v>0.28819799423199999</c:v>
                </c:pt>
                <c:pt idx="303">
                  <c:v>0.28987193107600001</c:v>
                </c:pt>
                <c:pt idx="304">
                  <c:v>0.29092812538099999</c:v>
                </c:pt>
                <c:pt idx="305">
                  <c:v>0.29348278045699999</c:v>
                </c:pt>
                <c:pt idx="306">
                  <c:v>0.31560516357399998</c:v>
                </c:pt>
                <c:pt idx="307">
                  <c:v>0.29791593551599999</c:v>
                </c:pt>
                <c:pt idx="308">
                  <c:v>0.29545497894299999</c:v>
                </c:pt>
                <c:pt idx="309">
                  <c:v>0.29724001884500001</c:v>
                </c:pt>
                <c:pt idx="310">
                  <c:v>0.30073118209799998</c:v>
                </c:pt>
                <c:pt idx="311">
                  <c:v>0.30752992629999998</c:v>
                </c:pt>
                <c:pt idx="312">
                  <c:v>0.32280182838400001</c:v>
                </c:pt>
                <c:pt idx="313">
                  <c:v>0.30391502380399998</c:v>
                </c:pt>
                <c:pt idx="314">
                  <c:v>0.30740904808000002</c:v>
                </c:pt>
                <c:pt idx="315">
                  <c:v>0.30323505401599998</c:v>
                </c:pt>
                <c:pt idx="316">
                  <c:v>0.30649304389999998</c:v>
                </c:pt>
                <c:pt idx="317">
                  <c:v>0.30828785896299998</c:v>
                </c:pt>
                <c:pt idx="318">
                  <c:v>0.309614896774</c:v>
                </c:pt>
                <c:pt idx="319">
                  <c:v>0.30772304534900002</c:v>
                </c:pt>
                <c:pt idx="320">
                  <c:v>0.34104990959199999</c:v>
                </c:pt>
                <c:pt idx="321">
                  <c:v>0.33670306205700001</c:v>
                </c:pt>
                <c:pt idx="322">
                  <c:v>0.31402206420899997</c:v>
                </c:pt>
                <c:pt idx="323">
                  <c:v>0.31947588920600001</c:v>
                </c:pt>
                <c:pt idx="324">
                  <c:v>0.31464815139800001</c:v>
                </c:pt>
                <c:pt idx="325">
                  <c:v>0.32062101364099999</c:v>
                </c:pt>
                <c:pt idx="326">
                  <c:v>0.34206700325</c:v>
                </c:pt>
                <c:pt idx="327">
                  <c:v>0.31838989257799999</c:v>
                </c:pt>
                <c:pt idx="328">
                  <c:v>0.31932711601300001</c:v>
                </c:pt>
                <c:pt idx="329">
                  <c:v>0.323263883591</c:v>
                </c:pt>
                <c:pt idx="330">
                  <c:v>0.32254195213300002</c:v>
                </c:pt>
                <c:pt idx="331">
                  <c:v>0.32612705230700001</c:v>
                </c:pt>
                <c:pt idx="332">
                  <c:v>0.40412497520399998</c:v>
                </c:pt>
                <c:pt idx="333">
                  <c:v>0.44563293457000003</c:v>
                </c:pt>
                <c:pt idx="334">
                  <c:v>0.44061613082899997</c:v>
                </c:pt>
                <c:pt idx="335">
                  <c:v>0.44544196128800001</c:v>
                </c:pt>
                <c:pt idx="336">
                  <c:v>0.45098304748500001</c:v>
                </c:pt>
                <c:pt idx="337">
                  <c:v>0.44938993453999998</c:v>
                </c:pt>
                <c:pt idx="338">
                  <c:v>0.45378589630100002</c:v>
                </c:pt>
                <c:pt idx="339">
                  <c:v>0.46512198448199998</c:v>
                </c:pt>
                <c:pt idx="340">
                  <c:v>0.450624227524</c:v>
                </c:pt>
                <c:pt idx="341">
                  <c:v>0.45524215698199999</c:v>
                </c:pt>
                <c:pt idx="342">
                  <c:v>0.45198011398299998</c:v>
                </c:pt>
                <c:pt idx="343">
                  <c:v>0.46122217178300001</c:v>
                </c:pt>
                <c:pt idx="344">
                  <c:v>0.45732283592200001</c:v>
                </c:pt>
                <c:pt idx="345">
                  <c:v>0.39004206657399998</c:v>
                </c:pt>
                <c:pt idx="346">
                  <c:v>0.34212803840599998</c:v>
                </c:pt>
                <c:pt idx="347">
                  <c:v>0.34524297714199997</c:v>
                </c:pt>
                <c:pt idx="348">
                  <c:v>0.34547400474500001</c:v>
                </c:pt>
                <c:pt idx="349">
                  <c:v>0.37236094474800002</c:v>
                </c:pt>
                <c:pt idx="350">
                  <c:v>0.34737706184400002</c:v>
                </c:pt>
                <c:pt idx="351">
                  <c:v>0.35247492790200002</c:v>
                </c:pt>
                <c:pt idx="352">
                  <c:v>0.45081305503800001</c:v>
                </c:pt>
                <c:pt idx="353">
                  <c:v>0.47992181777999998</c:v>
                </c:pt>
                <c:pt idx="354">
                  <c:v>0.43858003616300001</c:v>
                </c:pt>
                <c:pt idx="355">
                  <c:v>0.36059594154399999</c:v>
                </c:pt>
                <c:pt idx="356">
                  <c:v>0.36630320549000001</c:v>
                </c:pt>
                <c:pt idx="357">
                  <c:v>0.36287212371799998</c:v>
                </c:pt>
                <c:pt idx="358">
                  <c:v>0.45474696159400002</c:v>
                </c:pt>
                <c:pt idx="359">
                  <c:v>0.42656087875400001</c:v>
                </c:pt>
                <c:pt idx="360">
                  <c:v>0.36811614036599999</c:v>
                </c:pt>
                <c:pt idx="361">
                  <c:v>0.37330102920500002</c:v>
                </c:pt>
                <c:pt idx="362">
                  <c:v>0.36927890777599998</c:v>
                </c:pt>
                <c:pt idx="363">
                  <c:v>0.37279009818999997</c:v>
                </c:pt>
                <c:pt idx="364">
                  <c:v>0.37415122985799998</c:v>
                </c:pt>
                <c:pt idx="365">
                  <c:v>0.37614011764499999</c:v>
                </c:pt>
                <c:pt idx="366">
                  <c:v>0.380777835846</c:v>
                </c:pt>
                <c:pt idx="367">
                  <c:v>0.37696409225499999</c:v>
                </c:pt>
                <c:pt idx="368">
                  <c:v>0.380277872086</c:v>
                </c:pt>
                <c:pt idx="369">
                  <c:v>0.38658499717700001</c:v>
                </c:pt>
                <c:pt idx="370">
                  <c:v>0.381685018539</c:v>
                </c:pt>
                <c:pt idx="371">
                  <c:v>0.38374710083000002</c:v>
                </c:pt>
                <c:pt idx="372">
                  <c:v>0.385998010635</c:v>
                </c:pt>
                <c:pt idx="373">
                  <c:v>0.40167212486300002</c:v>
                </c:pt>
                <c:pt idx="374">
                  <c:v>0.38788104057299999</c:v>
                </c:pt>
                <c:pt idx="375">
                  <c:v>0.38784193992600002</c:v>
                </c:pt>
                <c:pt idx="376">
                  <c:v>0.39371609687800002</c:v>
                </c:pt>
                <c:pt idx="377">
                  <c:v>0.39044499397299998</c:v>
                </c:pt>
                <c:pt idx="378">
                  <c:v>0.39170408248900002</c:v>
                </c:pt>
                <c:pt idx="379">
                  <c:v>0.39622092247000001</c:v>
                </c:pt>
                <c:pt idx="380">
                  <c:v>0.39407610893200001</c:v>
                </c:pt>
                <c:pt idx="381">
                  <c:v>0.39472794532799999</c:v>
                </c:pt>
                <c:pt idx="382">
                  <c:v>0.40121912956200001</c:v>
                </c:pt>
                <c:pt idx="383">
                  <c:v>0.41857719421400003</c:v>
                </c:pt>
                <c:pt idx="384">
                  <c:v>0.40158891677899999</c:v>
                </c:pt>
                <c:pt idx="385">
                  <c:v>0.40257191658000002</c:v>
                </c:pt>
                <c:pt idx="386">
                  <c:v>0.40773296356200001</c:v>
                </c:pt>
                <c:pt idx="387">
                  <c:v>0.416666030884</c:v>
                </c:pt>
                <c:pt idx="388">
                  <c:v>0.40238189697299998</c:v>
                </c:pt>
                <c:pt idx="389">
                  <c:v>0.40747904777499999</c:v>
                </c:pt>
                <c:pt idx="390">
                  <c:v>0.490112066269</c:v>
                </c:pt>
                <c:pt idx="391">
                  <c:v>0.54358696937600004</c:v>
                </c:pt>
                <c:pt idx="392">
                  <c:v>0.54460287094100002</c:v>
                </c:pt>
                <c:pt idx="393">
                  <c:v>0.55205488204999997</c:v>
                </c:pt>
                <c:pt idx="394">
                  <c:v>0.46560287475599998</c:v>
                </c:pt>
                <c:pt idx="395">
                  <c:v>0.41473412513699998</c:v>
                </c:pt>
                <c:pt idx="396">
                  <c:v>0.41564702987699997</c:v>
                </c:pt>
                <c:pt idx="397">
                  <c:v>0.41768193244899998</c:v>
                </c:pt>
                <c:pt idx="398">
                  <c:v>0.42051792144799999</c:v>
                </c:pt>
                <c:pt idx="399">
                  <c:v>0.42414689064</c:v>
                </c:pt>
                <c:pt idx="400">
                  <c:v>0.42592406272900002</c:v>
                </c:pt>
                <c:pt idx="401">
                  <c:v>0.42093205451999999</c:v>
                </c:pt>
                <c:pt idx="402">
                  <c:v>0.42314505577099998</c:v>
                </c:pt>
                <c:pt idx="403">
                  <c:v>0.42471313476599998</c:v>
                </c:pt>
                <c:pt idx="404">
                  <c:v>0.42558693885799997</c:v>
                </c:pt>
                <c:pt idx="405">
                  <c:v>0.42746400833100001</c:v>
                </c:pt>
                <c:pt idx="406">
                  <c:v>0.428703069687</c:v>
                </c:pt>
                <c:pt idx="407">
                  <c:v>0.43251490593000003</c:v>
                </c:pt>
                <c:pt idx="408">
                  <c:v>0.43054199218799999</c:v>
                </c:pt>
                <c:pt idx="409">
                  <c:v>0.43883800506600001</c:v>
                </c:pt>
                <c:pt idx="410">
                  <c:v>0.43784904479999998</c:v>
                </c:pt>
                <c:pt idx="411">
                  <c:v>0.43715405464200002</c:v>
                </c:pt>
                <c:pt idx="412">
                  <c:v>0.43854403495799998</c:v>
                </c:pt>
                <c:pt idx="413">
                  <c:v>0.43905615806600001</c:v>
                </c:pt>
                <c:pt idx="414">
                  <c:v>0.44244194030799999</c:v>
                </c:pt>
                <c:pt idx="415">
                  <c:v>0.44531393051099999</c:v>
                </c:pt>
                <c:pt idx="416">
                  <c:v>0.44399499893200001</c:v>
                </c:pt>
                <c:pt idx="417">
                  <c:v>0.44273805618299999</c:v>
                </c:pt>
                <c:pt idx="418">
                  <c:v>0.444831132889</c:v>
                </c:pt>
                <c:pt idx="419">
                  <c:v>0.44661378860500001</c:v>
                </c:pt>
                <c:pt idx="420">
                  <c:v>0.44577598571799998</c:v>
                </c:pt>
                <c:pt idx="421">
                  <c:v>0.451197862625</c:v>
                </c:pt>
                <c:pt idx="422">
                  <c:v>0.44911694526700002</c:v>
                </c:pt>
                <c:pt idx="423">
                  <c:v>0.476392030716</c:v>
                </c:pt>
                <c:pt idx="424">
                  <c:v>0.45323014259299998</c:v>
                </c:pt>
                <c:pt idx="425">
                  <c:v>0.45446705818200001</c:v>
                </c:pt>
                <c:pt idx="426">
                  <c:v>0.453768968582</c:v>
                </c:pt>
                <c:pt idx="427">
                  <c:v>0.456749916077</c:v>
                </c:pt>
                <c:pt idx="428">
                  <c:v>0.465375900269</c:v>
                </c:pt>
                <c:pt idx="429">
                  <c:v>0.459398031235</c:v>
                </c:pt>
                <c:pt idx="430">
                  <c:v>0.46310496330299999</c:v>
                </c:pt>
                <c:pt idx="431">
                  <c:v>0.47296500205999997</c:v>
                </c:pt>
                <c:pt idx="432">
                  <c:v>0.461832046509</c:v>
                </c:pt>
                <c:pt idx="433">
                  <c:v>0.47202086448699998</c:v>
                </c:pt>
                <c:pt idx="434">
                  <c:v>0.47708892822299998</c:v>
                </c:pt>
                <c:pt idx="435">
                  <c:v>0.46602010726900001</c:v>
                </c:pt>
                <c:pt idx="436">
                  <c:v>0.46995520591700002</c:v>
                </c:pt>
                <c:pt idx="437">
                  <c:v>0.46977591514599998</c:v>
                </c:pt>
                <c:pt idx="438">
                  <c:v>0.47227787971500002</c:v>
                </c:pt>
                <c:pt idx="439">
                  <c:v>0.48006486892700001</c:v>
                </c:pt>
                <c:pt idx="440">
                  <c:v>0.471657991409</c:v>
                </c:pt>
                <c:pt idx="441">
                  <c:v>0.49730086326599998</c:v>
                </c:pt>
                <c:pt idx="442">
                  <c:v>0.59504699706999997</c:v>
                </c:pt>
                <c:pt idx="443">
                  <c:v>0.629950046539</c:v>
                </c:pt>
                <c:pt idx="444">
                  <c:v>0.63294696807899997</c:v>
                </c:pt>
                <c:pt idx="445">
                  <c:v>0.53120398521400003</c:v>
                </c:pt>
                <c:pt idx="446">
                  <c:v>0.50425887107800005</c:v>
                </c:pt>
                <c:pt idx="447">
                  <c:v>0.48814988136300003</c:v>
                </c:pt>
                <c:pt idx="448">
                  <c:v>0.48278903961199998</c:v>
                </c:pt>
                <c:pt idx="449">
                  <c:v>0.485014200211</c:v>
                </c:pt>
                <c:pt idx="450">
                  <c:v>0.49217510223400002</c:v>
                </c:pt>
                <c:pt idx="451">
                  <c:v>0.48718309402499999</c:v>
                </c:pt>
                <c:pt idx="452">
                  <c:v>0.49080204963700003</c:v>
                </c:pt>
                <c:pt idx="453">
                  <c:v>0.49573683738699997</c:v>
                </c:pt>
                <c:pt idx="454">
                  <c:v>0.491746902466</c:v>
                </c:pt>
                <c:pt idx="455">
                  <c:v>0.49394202232399997</c:v>
                </c:pt>
                <c:pt idx="456">
                  <c:v>0.49589896202099998</c:v>
                </c:pt>
                <c:pt idx="457">
                  <c:v>0.50099492073100005</c:v>
                </c:pt>
                <c:pt idx="458">
                  <c:v>0.49717116355899998</c:v>
                </c:pt>
                <c:pt idx="459">
                  <c:v>0.49911308288599998</c:v>
                </c:pt>
                <c:pt idx="460">
                  <c:v>0.49990510940600003</c:v>
                </c:pt>
                <c:pt idx="461">
                  <c:v>0.50414800643900004</c:v>
                </c:pt>
                <c:pt idx="462">
                  <c:v>0.50872015953100003</c:v>
                </c:pt>
                <c:pt idx="463">
                  <c:v>0.51058101654099997</c:v>
                </c:pt>
                <c:pt idx="464">
                  <c:v>0.51417803764299996</c:v>
                </c:pt>
                <c:pt idx="465">
                  <c:v>0.53828907012899996</c:v>
                </c:pt>
                <c:pt idx="466">
                  <c:v>0.50945091247600005</c:v>
                </c:pt>
                <c:pt idx="467">
                  <c:v>0.51054000854500003</c:v>
                </c:pt>
                <c:pt idx="468">
                  <c:v>0.50850081443799999</c:v>
                </c:pt>
                <c:pt idx="469">
                  <c:v>0.51639509201</c:v>
                </c:pt>
                <c:pt idx="470">
                  <c:v>0.63313007354700002</c:v>
                </c:pt>
                <c:pt idx="471">
                  <c:v>0.67459392547599994</c:v>
                </c:pt>
                <c:pt idx="472">
                  <c:v>0.67980408668500003</c:v>
                </c:pt>
                <c:pt idx="473">
                  <c:v>0.68565487861600005</c:v>
                </c:pt>
                <c:pt idx="474">
                  <c:v>0.68250894546499996</c:v>
                </c:pt>
                <c:pt idx="475">
                  <c:v>0.54743599891700001</c:v>
                </c:pt>
                <c:pt idx="476">
                  <c:v>0.54484796524000001</c:v>
                </c:pt>
                <c:pt idx="477">
                  <c:v>0.54656100273099995</c:v>
                </c:pt>
                <c:pt idx="478">
                  <c:v>0.52391004562400001</c:v>
                </c:pt>
                <c:pt idx="479">
                  <c:v>0.52871513366699996</c:v>
                </c:pt>
                <c:pt idx="480">
                  <c:v>0.52803802490200002</c:v>
                </c:pt>
                <c:pt idx="481">
                  <c:v>0.531538009644</c:v>
                </c:pt>
                <c:pt idx="482">
                  <c:v>0.55594110488899995</c:v>
                </c:pt>
                <c:pt idx="483">
                  <c:v>0.537523984909</c:v>
                </c:pt>
                <c:pt idx="484">
                  <c:v>0.53347110748299997</c:v>
                </c:pt>
                <c:pt idx="485">
                  <c:v>0.54002904892000003</c:v>
                </c:pt>
                <c:pt idx="486">
                  <c:v>0.53291296958900003</c:v>
                </c:pt>
                <c:pt idx="487">
                  <c:v>0.53568291664099998</c:v>
                </c:pt>
                <c:pt idx="488">
                  <c:v>0.67487001419100001</c:v>
                </c:pt>
                <c:pt idx="489">
                  <c:v>0.57291817665099998</c:v>
                </c:pt>
                <c:pt idx="490">
                  <c:v>0.56542086601300001</c:v>
                </c:pt>
                <c:pt idx="491">
                  <c:v>0.67032313346899997</c:v>
                </c:pt>
                <c:pt idx="492">
                  <c:v>0.712610006332</c:v>
                </c:pt>
                <c:pt idx="493">
                  <c:v>0.71549606323199999</c:v>
                </c:pt>
                <c:pt idx="494">
                  <c:v>0.59719085693399998</c:v>
                </c:pt>
                <c:pt idx="495">
                  <c:v>0.55287504196199999</c:v>
                </c:pt>
                <c:pt idx="496">
                  <c:v>0.547260046005</c:v>
                </c:pt>
                <c:pt idx="497">
                  <c:v>0.55105400085400003</c:v>
                </c:pt>
                <c:pt idx="498">
                  <c:v>0.71243786811800003</c:v>
                </c:pt>
                <c:pt idx="499">
                  <c:v>0.596569061279</c:v>
                </c:pt>
                <c:pt idx="500">
                  <c:v>0.55483794212299997</c:v>
                </c:pt>
                <c:pt idx="501">
                  <c:v>0.55123686790500004</c:v>
                </c:pt>
                <c:pt idx="502">
                  <c:v>0.55274581909200005</c:v>
                </c:pt>
                <c:pt idx="503">
                  <c:v>0.55806303024299997</c:v>
                </c:pt>
                <c:pt idx="504">
                  <c:v>0.55499005317700001</c:v>
                </c:pt>
                <c:pt idx="505">
                  <c:v>0.55498790741000004</c:v>
                </c:pt>
                <c:pt idx="506">
                  <c:v>0.56614494323700004</c:v>
                </c:pt>
                <c:pt idx="507">
                  <c:v>0.55815505981400004</c:v>
                </c:pt>
                <c:pt idx="508">
                  <c:v>0.56362676620499996</c:v>
                </c:pt>
                <c:pt idx="509">
                  <c:v>0.56070804595900003</c:v>
                </c:pt>
                <c:pt idx="510">
                  <c:v>0.564874172211</c:v>
                </c:pt>
                <c:pt idx="511">
                  <c:v>0.57578897476199997</c:v>
                </c:pt>
                <c:pt idx="512">
                  <c:v>0.699825048447</c:v>
                </c:pt>
                <c:pt idx="513">
                  <c:v>0.60888004302999998</c:v>
                </c:pt>
                <c:pt idx="514">
                  <c:v>0.56805801391599997</c:v>
                </c:pt>
                <c:pt idx="515">
                  <c:v>0.57122802734400002</c:v>
                </c:pt>
                <c:pt idx="516">
                  <c:v>0.57495403289799996</c:v>
                </c:pt>
                <c:pt idx="517">
                  <c:v>0.57026696205100003</c:v>
                </c:pt>
                <c:pt idx="518">
                  <c:v>0.57366085052500004</c:v>
                </c:pt>
                <c:pt idx="519">
                  <c:v>0.57863903045700005</c:v>
                </c:pt>
                <c:pt idx="520">
                  <c:v>0.57712316513100004</c:v>
                </c:pt>
                <c:pt idx="521">
                  <c:v>0.577236890793</c:v>
                </c:pt>
                <c:pt idx="522">
                  <c:v>0.71599006652800001</c:v>
                </c:pt>
                <c:pt idx="523">
                  <c:v>0.69345211982699995</c:v>
                </c:pt>
                <c:pt idx="524">
                  <c:v>0.58090710639999998</c:v>
                </c:pt>
                <c:pt idx="525">
                  <c:v>0.586077928543</c:v>
                </c:pt>
                <c:pt idx="526">
                  <c:v>0.58352994918800005</c:v>
                </c:pt>
                <c:pt idx="527">
                  <c:v>0.58714914321900002</c:v>
                </c:pt>
                <c:pt idx="528">
                  <c:v>0.615648984909</c:v>
                </c:pt>
                <c:pt idx="529">
                  <c:v>0.59726405143700001</c:v>
                </c:pt>
                <c:pt idx="530">
                  <c:v>0.59687089920000003</c:v>
                </c:pt>
                <c:pt idx="531">
                  <c:v>0.60032415390000005</c:v>
                </c:pt>
                <c:pt idx="532">
                  <c:v>0.59856390953100003</c:v>
                </c:pt>
                <c:pt idx="533">
                  <c:v>0.60087895393400004</c:v>
                </c:pt>
                <c:pt idx="534">
                  <c:v>0.60021400451700002</c:v>
                </c:pt>
                <c:pt idx="535">
                  <c:v>0.60103487968400005</c:v>
                </c:pt>
                <c:pt idx="536">
                  <c:v>0.60206913948100005</c:v>
                </c:pt>
                <c:pt idx="537">
                  <c:v>0.60139584541299995</c:v>
                </c:pt>
                <c:pt idx="538">
                  <c:v>0.60358095169100001</c:v>
                </c:pt>
                <c:pt idx="539">
                  <c:v>0.61238193512000005</c:v>
                </c:pt>
                <c:pt idx="540">
                  <c:v>0.60870003700300002</c:v>
                </c:pt>
                <c:pt idx="541">
                  <c:v>0.63357305526700003</c:v>
                </c:pt>
                <c:pt idx="542">
                  <c:v>0.61004686355600002</c:v>
                </c:pt>
                <c:pt idx="543">
                  <c:v>0.77026581764199997</c:v>
                </c:pt>
                <c:pt idx="544">
                  <c:v>0.75306391715999998</c:v>
                </c:pt>
                <c:pt idx="545">
                  <c:v>0.60987305641199996</c:v>
                </c:pt>
                <c:pt idx="546">
                  <c:v>0.611001968384</c:v>
                </c:pt>
                <c:pt idx="547">
                  <c:v>0.64045691490199996</c:v>
                </c:pt>
                <c:pt idx="548">
                  <c:v>0.61314392089799996</c:v>
                </c:pt>
                <c:pt idx="549">
                  <c:v>0.61652708053600003</c:v>
                </c:pt>
                <c:pt idx="550">
                  <c:v>0.62724685668900004</c:v>
                </c:pt>
                <c:pt idx="551">
                  <c:v>0.61711215972900002</c:v>
                </c:pt>
                <c:pt idx="552">
                  <c:v>0.62596297264099998</c:v>
                </c:pt>
                <c:pt idx="553">
                  <c:v>0.62064290046699999</c:v>
                </c:pt>
                <c:pt idx="554">
                  <c:v>0.62635803222700004</c:v>
                </c:pt>
                <c:pt idx="555">
                  <c:v>0.62465190887499999</c:v>
                </c:pt>
                <c:pt idx="556">
                  <c:v>0.63457989692700001</c:v>
                </c:pt>
                <c:pt idx="557">
                  <c:v>0.632302999496</c:v>
                </c:pt>
                <c:pt idx="558">
                  <c:v>0.81142091751099998</c:v>
                </c:pt>
                <c:pt idx="559">
                  <c:v>0.82810091972400002</c:v>
                </c:pt>
                <c:pt idx="560">
                  <c:v>0.69524002075199998</c:v>
                </c:pt>
                <c:pt idx="561">
                  <c:v>0.63816404342699995</c:v>
                </c:pt>
                <c:pt idx="562">
                  <c:v>0.64979600906400004</c:v>
                </c:pt>
                <c:pt idx="563">
                  <c:v>0.635919094086</c:v>
                </c:pt>
                <c:pt idx="564">
                  <c:v>0.64549684524499995</c:v>
                </c:pt>
                <c:pt idx="565">
                  <c:v>0.64096283912700003</c:v>
                </c:pt>
                <c:pt idx="566">
                  <c:v>0.64621615409900002</c:v>
                </c:pt>
                <c:pt idx="567">
                  <c:v>0.66612505912800002</c:v>
                </c:pt>
                <c:pt idx="568">
                  <c:v>0.64471292495700006</c:v>
                </c:pt>
                <c:pt idx="569">
                  <c:v>0.83036398887600005</c:v>
                </c:pt>
                <c:pt idx="570">
                  <c:v>0.84896612167399998</c:v>
                </c:pt>
                <c:pt idx="571">
                  <c:v>0.78244304656999997</c:v>
                </c:pt>
                <c:pt idx="572">
                  <c:v>0.64989614486699998</c:v>
                </c:pt>
                <c:pt idx="573">
                  <c:v>0.65296006202699997</c:v>
                </c:pt>
                <c:pt idx="574">
                  <c:v>0.65637397766100003</c:v>
                </c:pt>
                <c:pt idx="575">
                  <c:v>0.65245103836100005</c:v>
                </c:pt>
                <c:pt idx="576">
                  <c:v>0.65576410293599996</c:v>
                </c:pt>
                <c:pt idx="577">
                  <c:v>0.658224821091</c:v>
                </c:pt>
                <c:pt idx="578">
                  <c:v>0.66448783874499995</c:v>
                </c:pt>
                <c:pt idx="579">
                  <c:v>0.66027688980099997</c:v>
                </c:pt>
                <c:pt idx="580">
                  <c:v>0.66434812545800004</c:v>
                </c:pt>
                <c:pt idx="581">
                  <c:v>0.662598133087</c:v>
                </c:pt>
                <c:pt idx="582">
                  <c:v>0.66866302490200002</c:v>
                </c:pt>
                <c:pt idx="583">
                  <c:v>0.67307281494100002</c:v>
                </c:pt>
                <c:pt idx="584">
                  <c:v>0.67858290672300003</c:v>
                </c:pt>
                <c:pt idx="585">
                  <c:v>0.67462897300699998</c:v>
                </c:pt>
                <c:pt idx="586">
                  <c:v>0.67681288719199995</c:v>
                </c:pt>
                <c:pt idx="587">
                  <c:v>0.67690706253099997</c:v>
                </c:pt>
                <c:pt idx="588">
                  <c:v>0.67608284950300002</c:v>
                </c:pt>
                <c:pt idx="589">
                  <c:v>0.67752218246499996</c:v>
                </c:pt>
                <c:pt idx="590">
                  <c:v>0.67663002014200002</c:v>
                </c:pt>
                <c:pt idx="591">
                  <c:v>0.67766499519300005</c:v>
                </c:pt>
                <c:pt idx="592">
                  <c:v>0.67878103256199995</c:v>
                </c:pt>
                <c:pt idx="593">
                  <c:v>0.67865204811099999</c:v>
                </c:pt>
                <c:pt idx="594">
                  <c:v>0.68917107582100001</c:v>
                </c:pt>
                <c:pt idx="595">
                  <c:v>0.71142101287799997</c:v>
                </c:pt>
                <c:pt idx="596">
                  <c:v>0.68228006362899996</c:v>
                </c:pt>
                <c:pt idx="597">
                  <c:v>0.68325090408300004</c:v>
                </c:pt>
                <c:pt idx="598">
                  <c:v>0.75295495986899996</c:v>
                </c:pt>
                <c:pt idx="599">
                  <c:v>0.68728303909300004</c:v>
                </c:pt>
                <c:pt idx="600">
                  <c:v>0.68965196609500001</c:v>
                </c:pt>
                <c:pt idx="601">
                  <c:v>0.69137406349200003</c:v>
                </c:pt>
                <c:pt idx="602">
                  <c:v>0.69925808906599995</c:v>
                </c:pt>
                <c:pt idx="603">
                  <c:v>0.69144606590299995</c:v>
                </c:pt>
                <c:pt idx="604">
                  <c:v>0.69632196426399995</c:v>
                </c:pt>
                <c:pt idx="605">
                  <c:v>0.70466589927699996</c:v>
                </c:pt>
                <c:pt idx="606">
                  <c:v>0.69437408447299998</c:v>
                </c:pt>
                <c:pt idx="607">
                  <c:v>0.69896316528299995</c:v>
                </c:pt>
                <c:pt idx="608">
                  <c:v>0.69756293296799998</c:v>
                </c:pt>
                <c:pt idx="609">
                  <c:v>0.70117592811600005</c:v>
                </c:pt>
                <c:pt idx="610">
                  <c:v>0.69852805137600005</c:v>
                </c:pt>
                <c:pt idx="611">
                  <c:v>0.70281720161399996</c:v>
                </c:pt>
                <c:pt idx="612">
                  <c:v>0.71689295768700001</c:v>
                </c:pt>
                <c:pt idx="613">
                  <c:v>0.70677995681799999</c:v>
                </c:pt>
                <c:pt idx="614">
                  <c:v>0.70836806297300003</c:v>
                </c:pt>
                <c:pt idx="615">
                  <c:v>0.70814585685700004</c:v>
                </c:pt>
                <c:pt idx="616">
                  <c:v>0.70782399177599997</c:v>
                </c:pt>
                <c:pt idx="617">
                  <c:v>0.893405914307</c:v>
                </c:pt>
                <c:pt idx="618">
                  <c:v>0.92748188972500001</c:v>
                </c:pt>
                <c:pt idx="619">
                  <c:v>0.93697905540500004</c:v>
                </c:pt>
                <c:pt idx="620">
                  <c:v>0.93400597572300004</c:v>
                </c:pt>
                <c:pt idx="621">
                  <c:v>0.93675184249900001</c:v>
                </c:pt>
                <c:pt idx="622">
                  <c:v>0.94148302078199997</c:v>
                </c:pt>
                <c:pt idx="623">
                  <c:v>0.75899505615200002</c:v>
                </c:pt>
                <c:pt idx="624">
                  <c:v>0.71926283836399996</c:v>
                </c:pt>
                <c:pt idx="625">
                  <c:v>0.72075605392499997</c:v>
                </c:pt>
                <c:pt idx="626">
                  <c:v>0.72407007217399999</c:v>
                </c:pt>
                <c:pt idx="627">
                  <c:v>0.73238611221299998</c:v>
                </c:pt>
                <c:pt idx="628">
                  <c:v>0.72539901733400003</c:v>
                </c:pt>
                <c:pt idx="629">
                  <c:v>0.72790002822900002</c:v>
                </c:pt>
                <c:pt idx="630">
                  <c:v>0.72900676727299996</c:v>
                </c:pt>
                <c:pt idx="631">
                  <c:v>0.73347187042200002</c:v>
                </c:pt>
                <c:pt idx="632">
                  <c:v>0.73195719718899999</c:v>
                </c:pt>
                <c:pt idx="633">
                  <c:v>0.73317384719800005</c:v>
                </c:pt>
                <c:pt idx="634">
                  <c:v>0.73705077171300004</c:v>
                </c:pt>
                <c:pt idx="635">
                  <c:v>0.73702192306500003</c:v>
                </c:pt>
                <c:pt idx="636">
                  <c:v>0.73514199256900004</c:v>
                </c:pt>
                <c:pt idx="637">
                  <c:v>0.737926959991</c:v>
                </c:pt>
                <c:pt idx="638">
                  <c:v>0.92987895011900001</c:v>
                </c:pt>
                <c:pt idx="639">
                  <c:v>0.81375503540000005</c:v>
                </c:pt>
                <c:pt idx="640">
                  <c:v>0.93185305595400003</c:v>
                </c:pt>
                <c:pt idx="641">
                  <c:v>0.97783303260800003</c:v>
                </c:pt>
                <c:pt idx="642">
                  <c:v>0.97608494758599995</c:v>
                </c:pt>
                <c:pt idx="643">
                  <c:v>0.98118090629599997</c:v>
                </c:pt>
                <c:pt idx="644">
                  <c:v>0.95502305030800005</c:v>
                </c:pt>
                <c:pt idx="645">
                  <c:v>0.75387191772499995</c:v>
                </c:pt>
                <c:pt idx="646">
                  <c:v>0.759743928909</c:v>
                </c:pt>
                <c:pt idx="647">
                  <c:v>0.96692895889300001</c:v>
                </c:pt>
                <c:pt idx="648">
                  <c:v>0.98718619346600001</c:v>
                </c:pt>
                <c:pt idx="649">
                  <c:v>0.82460403442399999</c:v>
                </c:pt>
                <c:pt idx="650">
                  <c:v>0.76997399330100003</c:v>
                </c:pt>
                <c:pt idx="651">
                  <c:v>0.76120495796200005</c:v>
                </c:pt>
                <c:pt idx="652">
                  <c:v>0.76117014884900003</c:v>
                </c:pt>
                <c:pt idx="653">
                  <c:v>0.76435804367100002</c:v>
                </c:pt>
                <c:pt idx="654">
                  <c:v>0.76674890518200001</c:v>
                </c:pt>
                <c:pt idx="655">
                  <c:v>0.76597881317100003</c:v>
                </c:pt>
                <c:pt idx="656">
                  <c:v>0.76834607124300003</c:v>
                </c:pt>
                <c:pt idx="657">
                  <c:v>0.77847790718099996</c:v>
                </c:pt>
                <c:pt idx="658">
                  <c:v>0.97606420517000003</c:v>
                </c:pt>
                <c:pt idx="659">
                  <c:v>0.86080408096299998</c:v>
                </c:pt>
                <c:pt idx="660">
                  <c:v>0.77203607559200005</c:v>
                </c:pt>
                <c:pt idx="661">
                  <c:v>0.78177404403700002</c:v>
                </c:pt>
                <c:pt idx="662">
                  <c:v>0.776433944702</c:v>
                </c:pt>
                <c:pt idx="663">
                  <c:v>0.78527402877800001</c:v>
                </c:pt>
                <c:pt idx="664">
                  <c:v>0.78073406219499997</c:v>
                </c:pt>
                <c:pt idx="665">
                  <c:v>0.78269696235700004</c:v>
                </c:pt>
                <c:pt idx="666">
                  <c:v>0.78016114234900003</c:v>
                </c:pt>
                <c:pt idx="667">
                  <c:v>0.78331184387200004</c:v>
                </c:pt>
                <c:pt idx="668">
                  <c:v>0.78329110145600001</c:v>
                </c:pt>
                <c:pt idx="669">
                  <c:v>0.78869509696999995</c:v>
                </c:pt>
                <c:pt idx="670">
                  <c:v>0.79695892333999996</c:v>
                </c:pt>
                <c:pt idx="671">
                  <c:v>0.78806900978100003</c:v>
                </c:pt>
                <c:pt idx="672">
                  <c:v>0.79386305809000002</c:v>
                </c:pt>
                <c:pt idx="673">
                  <c:v>0.79093503951999999</c:v>
                </c:pt>
                <c:pt idx="674">
                  <c:v>0.82030582427999998</c:v>
                </c:pt>
                <c:pt idx="675">
                  <c:v>0.80784916877699997</c:v>
                </c:pt>
                <c:pt idx="676">
                  <c:v>0.79529500007599996</c:v>
                </c:pt>
                <c:pt idx="677">
                  <c:v>0.80043792724600005</c:v>
                </c:pt>
                <c:pt idx="678">
                  <c:v>0.806611061096</c:v>
                </c:pt>
                <c:pt idx="679">
                  <c:v>0.80251598358200005</c:v>
                </c:pt>
                <c:pt idx="680">
                  <c:v>0.80387592315699996</c:v>
                </c:pt>
                <c:pt idx="681">
                  <c:v>0.80276799202000004</c:v>
                </c:pt>
                <c:pt idx="682">
                  <c:v>0.81003093719499997</c:v>
                </c:pt>
                <c:pt idx="683">
                  <c:v>1.0170619487799999</c:v>
                </c:pt>
                <c:pt idx="684">
                  <c:v>1.04910993576</c:v>
                </c:pt>
                <c:pt idx="685">
                  <c:v>1.0526659488700001</c:v>
                </c:pt>
                <c:pt idx="686">
                  <c:v>1.05640697479</c:v>
                </c:pt>
                <c:pt idx="687">
                  <c:v>0.85132789611799997</c:v>
                </c:pt>
                <c:pt idx="688">
                  <c:v>0.81989192962599999</c:v>
                </c:pt>
                <c:pt idx="689">
                  <c:v>0.82078099250799996</c:v>
                </c:pt>
                <c:pt idx="690">
                  <c:v>0.84671902656599995</c:v>
                </c:pt>
                <c:pt idx="691">
                  <c:v>0.82140803337099999</c:v>
                </c:pt>
                <c:pt idx="692">
                  <c:v>0.84563207626299997</c:v>
                </c:pt>
                <c:pt idx="693">
                  <c:v>0.82339906692499998</c:v>
                </c:pt>
                <c:pt idx="694">
                  <c:v>0.82082104682900003</c:v>
                </c:pt>
                <c:pt idx="695">
                  <c:v>0.82605481147799997</c:v>
                </c:pt>
                <c:pt idx="696">
                  <c:v>0.83595108985900002</c:v>
                </c:pt>
                <c:pt idx="697">
                  <c:v>0.86621189117399999</c:v>
                </c:pt>
                <c:pt idx="698">
                  <c:v>0.84003281593300005</c:v>
                </c:pt>
                <c:pt idx="699">
                  <c:v>0.83713293075600004</c:v>
                </c:pt>
                <c:pt idx="700">
                  <c:v>0.83315801620499996</c:v>
                </c:pt>
                <c:pt idx="701">
                  <c:v>0.84252810478200002</c:v>
                </c:pt>
                <c:pt idx="702">
                  <c:v>0.82994914054900004</c:v>
                </c:pt>
                <c:pt idx="703">
                  <c:v>0.83372092246999996</c:v>
                </c:pt>
                <c:pt idx="704">
                  <c:v>0.83203983306899998</c:v>
                </c:pt>
                <c:pt idx="705">
                  <c:v>0.834826946259</c:v>
                </c:pt>
                <c:pt idx="706">
                  <c:v>0.83940815925599999</c:v>
                </c:pt>
                <c:pt idx="707">
                  <c:v>0.84759807586699998</c:v>
                </c:pt>
                <c:pt idx="708">
                  <c:v>0.83905792236300003</c:v>
                </c:pt>
                <c:pt idx="709">
                  <c:v>0.863636016846</c:v>
                </c:pt>
                <c:pt idx="710">
                  <c:v>0.86121487617500003</c:v>
                </c:pt>
                <c:pt idx="711">
                  <c:v>0.86618113517799999</c:v>
                </c:pt>
                <c:pt idx="712">
                  <c:v>0.88660120964099998</c:v>
                </c:pt>
                <c:pt idx="713">
                  <c:v>0.86617708206199995</c:v>
                </c:pt>
                <c:pt idx="714">
                  <c:v>0.86586999893200001</c:v>
                </c:pt>
                <c:pt idx="715">
                  <c:v>0.89646005630500003</c:v>
                </c:pt>
                <c:pt idx="716">
                  <c:v>0.86938095092800005</c:v>
                </c:pt>
                <c:pt idx="717">
                  <c:v>0.90008902549699998</c:v>
                </c:pt>
                <c:pt idx="718">
                  <c:v>0.87035012245200005</c:v>
                </c:pt>
                <c:pt idx="719">
                  <c:v>0.88020205497699999</c:v>
                </c:pt>
                <c:pt idx="720">
                  <c:v>0.876029014587</c:v>
                </c:pt>
                <c:pt idx="721">
                  <c:v>0.87913513183600001</c:v>
                </c:pt>
                <c:pt idx="722">
                  <c:v>0.87856197357200005</c:v>
                </c:pt>
                <c:pt idx="723">
                  <c:v>0.926691055298</c:v>
                </c:pt>
                <c:pt idx="724">
                  <c:v>0.89144921302799995</c:v>
                </c:pt>
                <c:pt idx="725">
                  <c:v>0.88312292099</c:v>
                </c:pt>
                <c:pt idx="726">
                  <c:v>0.92127203941299995</c:v>
                </c:pt>
                <c:pt idx="727">
                  <c:v>0.88545680046099995</c:v>
                </c:pt>
                <c:pt idx="728">
                  <c:v>0.90169906616200002</c:v>
                </c:pt>
                <c:pt idx="729">
                  <c:v>0.90167403221099995</c:v>
                </c:pt>
                <c:pt idx="730">
                  <c:v>0.88971900939899995</c:v>
                </c:pt>
                <c:pt idx="731">
                  <c:v>0.89339613914500005</c:v>
                </c:pt>
                <c:pt idx="732">
                  <c:v>0.90108704566999998</c:v>
                </c:pt>
                <c:pt idx="733">
                  <c:v>0.892370939255</c:v>
                </c:pt>
                <c:pt idx="734">
                  <c:v>0.89797997474699998</c:v>
                </c:pt>
                <c:pt idx="735">
                  <c:v>0.89800095558199999</c:v>
                </c:pt>
                <c:pt idx="736">
                  <c:v>0.90934395790099998</c:v>
                </c:pt>
                <c:pt idx="737">
                  <c:v>0.91639208793600002</c:v>
                </c:pt>
                <c:pt idx="738">
                  <c:v>0.90129113197300004</c:v>
                </c:pt>
                <c:pt idx="739">
                  <c:v>0.90263700485200005</c:v>
                </c:pt>
                <c:pt idx="740">
                  <c:v>0.97361993789699997</c:v>
                </c:pt>
                <c:pt idx="741">
                  <c:v>0.90960788726800001</c:v>
                </c:pt>
                <c:pt idx="742">
                  <c:v>0.91073489189099999</c:v>
                </c:pt>
                <c:pt idx="743">
                  <c:v>0.90933609008799998</c:v>
                </c:pt>
                <c:pt idx="744">
                  <c:v>0.91240811347999995</c:v>
                </c:pt>
                <c:pt idx="745">
                  <c:v>0.90969109535199999</c:v>
                </c:pt>
                <c:pt idx="746">
                  <c:v>0.91412806510900002</c:v>
                </c:pt>
                <c:pt idx="747">
                  <c:v>0.95272207260099995</c:v>
                </c:pt>
                <c:pt idx="748">
                  <c:v>0.95299792289700003</c:v>
                </c:pt>
                <c:pt idx="749">
                  <c:v>0.92657804489100004</c:v>
                </c:pt>
                <c:pt idx="750">
                  <c:v>0.92429709434499996</c:v>
                </c:pt>
                <c:pt idx="751">
                  <c:v>0.92387700080900004</c:v>
                </c:pt>
                <c:pt idx="752">
                  <c:v>0.91921806335400003</c:v>
                </c:pt>
                <c:pt idx="753">
                  <c:v>0.93141198158299998</c:v>
                </c:pt>
                <c:pt idx="754">
                  <c:v>0.93896913528399994</c:v>
                </c:pt>
                <c:pt idx="755">
                  <c:v>0.926661968231</c:v>
                </c:pt>
                <c:pt idx="756">
                  <c:v>0.92649221420299999</c:v>
                </c:pt>
                <c:pt idx="757">
                  <c:v>0.93750500679000004</c:v>
                </c:pt>
                <c:pt idx="758">
                  <c:v>0.93227601051300002</c:v>
                </c:pt>
                <c:pt idx="759">
                  <c:v>0.92999005317700001</c:v>
                </c:pt>
                <c:pt idx="760">
                  <c:v>0.94457197189300002</c:v>
                </c:pt>
                <c:pt idx="761">
                  <c:v>0.93569183349600005</c:v>
                </c:pt>
                <c:pt idx="762">
                  <c:v>0.94224286079399999</c:v>
                </c:pt>
                <c:pt idx="763">
                  <c:v>0.93697500228899999</c:v>
                </c:pt>
                <c:pt idx="764">
                  <c:v>0.95267605781599995</c:v>
                </c:pt>
                <c:pt idx="765">
                  <c:v>0.940186023712</c:v>
                </c:pt>
                <c:pt idx="766">
                  <c:v>0.95113396644600001</c:v>
                </c:pt>
                <c:pt idx="767">
                  <c:v>0.945387125015</c:v>
                </c:pt>
                <c:pt idx="768">
                  <c:v>0.95287418365499998</c:v>
                </c:pt>
                <c:pt idx="769">
                  <c:v>0.94843697547899997</c:v>
                </c:pt>
                <c:pt idx="770">
                  <c:v>0.95273399352999999</c:v>
                </c:pt>
                <c:pt idx="771">
                  <c:v>0.95199894905100002</c:v>
                </c:pt>
                <c:pt idx="772">
                  <c:v>0.95395207405100002</c:v>
                </c:pt>
                <c:pt idx="773">
                  <c:v>0.95158314704900004</c:v>
                </c:pt>
                <c:pt idx="774">
                  <c:v>0.95486807823200004</c:v>
                </c:pt>
                <c:pt idx="775">
                  <c:v>0.96807193756099996</c:v>
                </c:pt>
                <c:pt idx="776">
                  <c:v>0.95654797554000004</c:v>
                </c:pt>
                <c:pt idx="777">
                  <c:v>0.95873999595600001</c:v>
                </c:pt>
                <c:pt idx="778">
                  <c:v>0.96490097045900003</c:v>
                </c:pt>
                <c:pt idx="779">
                  <c:v>0.960899829865</c:v>
                </c:pt>
                <c:pt idx="780">
                  <c:v>0.96428203582799998</c:v>
                </c:pt>
                <c:pt idx="781">
                  <c:v>0.96713805198699998</c:v>
                </c:pt>
                <c:pt idx="782">
                  <c:v>1.16090512276</c:v>
                </c:pt>
                <c:pt idx="783">
                  <c:v>1.2499451637300001</c:v>
                </c:pt>
                <c:pt idx="784">
                  <c:v>1.2493698597</c:v>
                </c:pt>
                <c:pt idx="785">
                  <c:v>1.25636720657</c:v>
                </c:pt>
                <c:pt idx="786">
                  <c:v>1.2610700130500001</c:v>
                </c:pt>
                <c:pt idx="787">
                  <c:v>1.2656350135800001</c:v>
                </c:pt>
                <c:pt idx="788">
                  <c:v>1.18962192535</c:v>
                </c:pt>
                <c:pt idx="789">
                  <c:v>0.987749099731</c:v>
                </c:pt>
                <c:pt idx="790">
                  <c:v>0.98594808578500004</c:v>
                </c:pt>
                <c:pt idx="791">
                  <c:v>0.98831391334499996</c:v>
                </c:pt>
                <c:pt idx="792">
                  <c:v>0.98912000656099996</c:v>
                </c:pt>
                <c:pt idx="793">
                  <c:v>0.98591899871800004</c:v>
                </c:pt>
                <c:pt idx="794">
                  <c:v>0.98731994628899999</c:v>
                </c:pt>
                <c:pt idx="795">
                  <c:v>0.98100280761699998</c:v>
                </c:pt>
                <c:pt idx="796">
                  <c:v>0.98589801788300002</c:v>
                </c:pt>
                <c:pt idx="797">
                  <c:v>1.00106215477</c:v>
                </c:pt>
                <c:pt idx="798">
                  <c:v>0.99393415451</c:v>
                </c:pt>
                <c:pt idx="799">
                  <c:v>0.99292182922399996</c:v>
                </c:pt>
                <c:pt idx="800">
                  <c:v>1.05879282951</c:v>
                </c:pt>
                <c:pt idx="801">
                  <c:v>1.0013360977200001</c:v>
                </c:pt>
                <c:pt idx="802">
                  <c:v>1.06616687775</c:v>
                </c:pt>
                <c:pt idx="803">
                  <c:v>0.99526381492600002</c:v>
                </c:pt>
                <c:pt idx="804">
                  <c:v>0.99699091911299997</c:v>
                </c:pt>
                <c:pt idx="805">
                  <c:v>0.99817085266100003</c:v>
                </c:pt>
                <c:pt idx="806">
                  <c:v>0.997824907303</c:v>
                </c:pt>
                <c:pt idx="807">
                  <c:v>1.00154781342</c:v>
                </c:pt>
                <c:pt idx="808">
                  <c:v>1.0106739997900001</c:v>
                </c:pt>
                <c:pt idx="809">
                  <c:v>1.0025689601900001</c:v>
                </c:pt>
                <c:pt idx="810">
                  <c:v>1.00727891922</c:v>
                </c:pt>
                <c:pt idx="811">
                  <c:v>1.0064470768</c:v>
                </c:pt>
                <c:pt idx="812">
                  <c:v>1.26543092728</c:v>
                </c:pt>
                <c:pt idx="813">
                  <c:v>1.30870079994</c:v>
                </c:pt>
                <c:pt idx="814">
                  <c:v>1.3146982193000001</c:v>
                </c:pt>
                <c:pt idx="815">
                  <c:v>1.31587696075</c:v>
                </c:pt>
                <c:pt idx="816">
                  <c:v>1.32446408272</c:v>
                </c:pt>
                <c:pt idx="817">
                  <c:v>1.1407070159899999</c:v>
                </c:pt>
                <c:pt idx="818">
                  <c:v>1.0295898914299999</c:v>
                </c:pt>
                <c:pt idx="819">
                  <c:v>1.0188460349999999</c:v>
                </c:pt>
                <c:pt idx="820">
                  <c:v>1.0323431491899999</c:v>
                </c:pt>
                <c:pt idx="821">
                  <c:v>1.0234098434400001</c:v>
                </c:pt>
                <c:pt idx="822">
                  <c:v>1.0263290405300001</c:v>
                </c:pt>
                <c:pt idx="823">
                  <c:v>1.02991199493</c:v>
                </c:pt>
                <c:pt idx="824">
                  <c:v>1.03139305115</c:v>
                </c:pt>
                <c:pt idx="825">
                  <c:v>1.0430209636700001</c:v>
                </c:pt>
                <c:pt idx="826">
                  <c:v>1.03085684776</c:v>
                </c:pt>
                <c:pt idx="827">
                  <c:v>1.12017607689</c:v>
                </c:pt>
                <c:pt idx="828">
                  <c:v>1.03747391701</c:v>
                </c:pt>
                <c:pt idx="829">
                  <c:v>1.0435478687299999</c:v>
                </c:pt>
                <c:pt idx="830">
                  <c:v>1.0512650013</c:v>
                </c:pt>
                <c:pt idx="831">
                  <c:v>1.0355370044700001</c:v>
                </c:pt>
                <c:pt idx="832">
                  <c:v>1.0401768684399999</c:v>
                </c:pt>
                <c:pt idx="833">
                  <c:v>1.0441629886599999</c:v>
                </c:pt>
                <c:pt idx="834">
                  <c:v>1.05399894714</c:v>
                </c:pt>
                <c:pt idx="835">
                  <c:v>1.0402507781999999</c:v>
                </c:pt>
                <c:pt idx="836">
                  <c:v>1.0466179847699999</c:v>
                </c:pt>
                <c:pt idx="837">
                  <c:v>1.0495669841799999</c:v>
                </c:pt>
                <c:pt idx="838">
                  <c:v>1.05384206772</c:v>
                </c:pt>
                <c:pt idx="839">
                  <c:v>1.0580959320100001</c:v>
                </c:pt>
                <c:pt idx="840">
                  <c:v>1.0610220432299999</c:v>
                </c:pt>
                <c:pt idx="841">
                  <c:v>1.06425285339</c:v>
                </c:pt>
                <c:pt idx="842">
                  <c:v>1.0650429725599999</c:v>
                </c:pt>
                <c:pt idx="843">
                  <c:v>1.0666618347200001</c:v>
                </c:pt>
                <c:pt idx="844">
                  <c:v>1.0689871311200001</c:v>
                </c:pt>
                <c:pt idx="845">
                  <c:v>1.07115793228</c:v>
                </c:pt>
                <c:pt idx="846">
                  <c:v>1.0677769184100001</c:v>
                </c:pt>
                <c:pt idx="847">
                  <c:v>1.06714200974</c:v>
                </c:pt>
                <c:pt idx="848">
                  <c:v>1.06636095047</c:v>
                </c:pt>
                <c:pt idx="849">
                  <c:v>1.06960296631</c:v>
                </c:pt>
                <c:pt idx="850">
                  <c:v>1.07705497742</c:v>
                </c:pt>
                <c:pt idx="851">
                  <c:v>1.1284880638100001</c:v>
                </c:pt>
                <c:pt idx="852">
                  <c:v>1.07456207275</c:v>
                </c:pt>
                <c:pt idx="853">
                  <c:v>1.0760729312899999</c:v>
                </c:pt>
                <c:pt idx="854">
                  <c:v>1.0817668438000001</c:v>
                </c:pt>
                <c:pt idx="855">
                  <c:v>1.0857939720200001</c:v>
                </c:pt>
                <c:pt idx="856">
                  <c:v>1.0744121074699999</c:v>
                </c:pt>
                <c:pt idx="857">
                  <c:v>1.3544900417300001</c:v>
                </c:pt>
                <c:pt idx="858">
                  <c:v>1.40041303635</c:v>
                </c:pt>
                <c:pt idx="859">
                  <c:v>1.39237904549</c:v>
                </c:pt>
                <c:pt idx="860">
                  <c:v>1.3974690437299999</c:v>
                </c:pt>
                <c:pt idx="861">
                  <c:v>1.40822696686</c:v>
                </c:pt>
                <c:pt idx="862">
                  <c:v>1.2204189300499999</c:v>
                </c:pt>
                <c:pt idx="863">
                  <c:v>1.37496995926</c:v>
                </c:pt>
                <c:pt idx="864">
                  <c:v>1.4021260738400001</c:v>
                </c:pt>
                <c:pt idx="865">
                  <c:v>1.1234560012799999</c:v>
                </c:pt>
                <c:pt idx="866">
                  <c:v>1.0887820720700001</c:v>
                </c:pt>
                <c:pt idx="867">
                  <c:v>1.0942330360400001</c:v>
                </c:pt>
                <c:pt idx="868">
                  <c:v>1.09837985039</c:v>
                </c:pt>
                <c:pt idx="869">
                  <c:v>1.0965688228599999</c:v>
                </c:pt>
                <c:pt idx="870">
                  <c:v>1.09659695625</c:v>
                </c:pt>
                <c:pt idx="871">
                  <c:v>1.10658407211</c:v>
                </c:pt>
                <c:pt idx="872">
                  <c:v>1.0974130630500001</c:v>
                </c:pt>
                <c:pt idx="873">
                  <c:v>1.1021668911</c:v>
                </c:pt>
                <c:pt idx="874">
                  <c:v>1.11123895645</c:v>
                </c:pt>
                <c:pt idx="875">
                  <c:v>1.1163489818600001</c:v>
                </c:pt>
                <c:pt idx="876">
                  <c:v>1.1031889915499999</c:v>
                </c:pt>
                <c:pt idx="877">
                  <c:v>1.1097950935400001</c:v>
                </c:pt>
                <c:pt idx="878">
                  <c:v>1.1120660305000001</c:v>
                </c:pt>
                <c:pt idx="879">
                  <c:v>1.1217608451800001</c:v>
                </c:pt>
                <c:pt idx="880">
                  <c:v>1.1231379508999999</c:v>
                </c:pt>
                <c:pt idx="881">
                  <c:v>1.1223180293999999</c:v>
                </c:pt>
                <c:pt idx="882">
                  <c:v>1.1265769004799999</c:v>
                </c:pt>
                <c:pt idx="883">
                  <c:v>1.1262531280500001</c:v>
                </c:pt>
                <c:pt idx="884">
                  <c:v>1.1288948059099999</c:v>
                </c:pt>
                <c:pt idx="885">
                  <c:v>1.12763285637</c:v>
                </c:pt>
                <c:pt idx="886">
                  <c:v>1.11916899681</c:v>
                </c:pt>
                <c:pt idx="887">
                  <c:v>1.12176299095</c:v>
                </c:pt>
                <c:pt idx="888">
                  <c:v>1.12487506866</c:v>
                </c:pt>
                <c:pt idx="889">
                  <c:v>1.1263539791099999</c:v>
                </c:pt>
                <c:pt idx="890">
                  <c:v>1.1277058124499999</c:v>
                </c:pt>
                <c:pt idx="891">
                  <c:v>1.13291215897</c:v>
                </c:pt>
                <c:pt idx="892">
                  <c:v>1.1292600631700001</c:v>
                </c:pt>
                <c:pt idx="893">
                  <c:v>1.1454169750200001</c:v>
                </c:pt>
                <c:pt idx="894">
                  <c:v>1.1412930488599999</c:v>
                </c:pt>
                <c:pt idx="895">
                  <c:v>1.13737106323</c:v>
                </c:pt>
                <c:pt idx="896">
                  <c:v>1.1385040283200001</c:v>
                </c:pt>
                <c:pt idx="897">
                  <c:v>1.44273090363</c:v>
                </c:pt>
                <c:pt idx="898">
                  <c:v>1.1988620758099999</c:v>
                </c:pt>
                <c:pt idx="899">
                  <c:v>1.1567859649700001</c:v>
                </c:pt>
                <c:pt idx="900">
                  <c:v>1.1411230564099999</c:v>
                </c:pt>
                <c:pt idx="901">
                  <c:v>1.1439261436499999</c:v>
                </c:pt>
                <c:pt idx="902">
                  <c:v>1.26687002182</c:v>
                </c:pt>
                <c:pt idx="903">
                  <c:v>1.47296500206</c:v>
                </c:pt>
                <c:pt idx="904">
                  <c:v>1.4787511825599999</c:v>
                </c:pt>
                <c:pt idx="905">
                  <c:v>1.4962391853300001</c:v>
                </c:pt>
                <c:pt idx="906">
                  <c:v>1.47702503204</c:v>
                </c:pt>
                <c:pt idx="907">
                  <c:v>1.4928770065300001</c:v>
                </c:pt>
                <c:pt idx="908">
                  <c:v>1.48131299019</c:v>
                </c:pt>
                <c:pt idx="909">
                  <c:v>1.49597597122</c:v>
                </c:pt>
                <c:pt idx="910">
                  <c:v>1.4859380722</c:v>
                </c:pt>
                <c:pt idx="911">
                  <c:v>1.2151548862499999</c:v>
                </c:pt>
                <c:pt idx="912">
                  <c:v>1.1544981002800001</c:v>
                </c:pt>
                <c:pt idx="913">
                  <c:v>1.1640870571099999</c:v>
                </c:pt>
                <c:pt idx="914">
                  <c:v>1.1610720157600001</c:v>
                </c:pt>
                <c:pt idx="915">
                  <c:v>1.16214108467</c:v>
                </c:pt>
                <c:pt idx="916">
                  <c:v>1.1643800735500001</c:v>
                </c:pt>
                <c:pt idx="917">
                  <c:v>1.1623768806500001</c:v>
                </c:pt>
                <c:pt idx="918">
                  <c:v>1.46161699295</c:v>
                </c:pt>
                <c:pt idx="919">
                  <c:v>1.5073628425600001</c:v>
                </c:pt>
                <c:pt idx="920">
                  <c:v>1.51787495613</c:v>
                </c:pt>
                <c:pt idx="921">
                  <c:v>1.3959817886400001</c:v>
                </c:pt>
                <c:pt idx="922">
                  <c:v>1.1736950874300001</c:v>
                </c:pt>
                <c:pt idx="923">
                  <c:v>1.4911060333299999</c:v>
                </c:pt>
                <c:pt idx="924">
                  <c:v>1.21053695679</c:v>
                </c:pt>
                <c:pt idx="925">
                  <c:v>1.1804418563800001</c:v>
                </c:pt>
                <c:pt idx="926">
                  <c:v>1.18048906326</c:v>
                </c:pt>
                <c:pt idx="927">
                  <c:v>1.1813459396399999</c:v>
                </c:pt>
                <c:pt idx="928">
                  <c:v>1.4502680301699999</c:v>
                </c:pt>
                <c:pt idx="929">
                  <c:v>1.49396419525</c:v>
                </c:pt>
                <c:pt idx="930">
                  <c:v>1.53435301781</c:v>
                </c:pt>
                <c:pt idx="931">
                  <c:v>1.53930211067</c:v>
                </c:pt>
                <c:pt idx="932">
                  <c:v>1.2028589248699999</c:v>
                </c:pt>
                <c:pt idx="933">
                  <c:v>1.1852610111199999</c:v>
                </c:pt>
                <c:pt idx="934">
                  <c:v>1.3591930866199999</c:v>
                </c:pt>
                <c:pt idx="935">
                  <c:v>1.5238299369799999</c:v>
                </c:pt>
                <c:pt idx="936">
                  <c:v>1.2252519130699999</c:v>
                </c:pt>
                <c:pt idx="937">
                  <c:v>1.1901180744199999</c:v>
                </c:pt>
                <c:pt idx="938">
                  <c:v>1.1931638717699999</c:v>
                </c:pt>
                <c:pt idx="939">
                  <c:v>1.20012903214</c:v>
                </c:pt>
                <c:pt idx="940">
                  <c:v>1.1998088359800001</c:v>
                </c:pt>
                <c:pt idx="941">
                  <c:v>1.2045288085900001</c:v>
                </c:pt>
                <c:pt idx="942">
                  <c:v>1.2040557861300001</c:v>
                </c:pt>
                <c:pt idx="943">
                  <c:v>1.2069339752199999</c:v>
                </c:pt>
                <c:pt idx="944">
                  <c:v>1.2054359912899999</c:v>
                </c:pt>
                <c:pt idx="945">
                  <c:v>1.5328998565700001</c:v>
                </c:pt>
                <c:pt idx="946">
                  <c:v>1.6268260479000001</c:v>
                </c:pt>
                <c:pt idx="947">
                  <c:v>1.5766818523399999</c:v>
                </c:pt>
                <c:pt idx="948">
                  <c:v>1.580493927</c:v>
                </c:pt>
                <c:pt idx="949">
                  <c:v>1.5779800415</c:v>
                </c:pt>
                <c:pt idx="950">
                  <c:v>1.2596349716199999</c:v>
                </c:pt>
                <c:pt idx="951">
                  <c:v>1.2159359455100001</c:v>
                </c:pt>
                <c:pt idx="952">
                  <c:v>1.5412669181800001</c:v>
                </c:pt>
                <c:pt idx="953">
                  <c:v>1.27946901321</c:v>
                </c:pt>
                <c:pt idx="954">
                  <c:v>1.2202498912799999</c:v>
                </c:pt>
                <c:pt idx="955">
                  <c:v>1.2259030342099999</c:v>
                </c:pt>
                <c:pt idx="956">
                  <c:v>1.2196340560900001</c:v>
                </c:pt>
                <c:pt idx="957">
                  <c:v>1.2351639270799999</c:v>
                </c:pt>
                <c:pt idx="958">
                  <c:v>1.2330799102800001</c:v>
                </c:pt>
                <c:pt idx="959">
                  <c:v>1.5561950206799999</c:v>
                </c:pt>
                <c:pt idx="960">
                  <c:v>1.59159183502</c:v>
                </c:pt>
                <c:pt idx="961">
                  <c:v>1.55826091766</c:v>
                </c:pt>
                <c:pt idx="962">
                  <c:v>1.5884809494000001</c:v>
                </c:pt>
                <c:pt idx="963">
                  <c:v>1.58824920654</c:v>
                </c:pt>
                <c:pt idx="964">
                  <c:v>1.58764791489</c:v>
                </c:pt>
                <c:pt idx="965">
                  <c:v>1.5908632278399999</c:v>
                </c:pt>
                <c:pt idx="966">
                  <c:v>1.5926489829999999</c:v>
                </c:pt>
                <c:pt idx="967">
                  <c:v>1.5955851078000001</c:v>
                </c:pt>
                <c:pt idx="968">
                  <c:v>1.59719991684</c:v>
                </c:pt>
                <c:pt idx="969">
                  <c:v>1.5964272022199999</c:v>
                </c:pt>
                <c:pt idx="970">
                  <c:v>1.2919058799700001</c:v>
                </c:pt>
                <c:pt idx="971">
                  <c:v>1.24415302277</c:v>
                </c:pt>
                <c:pt idx="972">
                  <c:v>1.2612690925600001</c:v>
                </c:pt>
                <c:pt idx="973">
                  <c:v>1.2478830814399999</c:v>
                </c:pt>
                <c:pt idx="974">
                  <c:v>1.2563199996900001</c:v>
                </c:pt>
                <c:pt idx="975">
                  <c:v>1.25073099136</c:v>
                </c:pt>
                <c:pt idx="976">
                  <c:v>1.2803678512600001</c:v>
                </c:pt>
                <c:pt idx="977">
                  <c:v>1.26430606842</c:v>
                </c:pt>
                <c:pt idx="978">
                  <c:v>1.2610640525800001</c:v>
                </c:pt>
                <c:pt idx="979">
                  <c:v>1.33858108521</c:v>
                </c:pt>
                <c:pt idx="980">
                  <c:v>1.26759600639</c:v>
                </c:pt>
                <c:pt idx="981">
                  <c:v>1.2656290531200001</c:v>
                </c:pt>
                <c:pt idx="982">
                  <c:v>1.2625110149400001</c:v>
                </c:pt>
                <c:pt idx="983">
                  <c:v>1.26585102081</c:v>
                </c:pt>
                <c:pt idx="984">
                  <c:v>1.2759969234499999</c:v>
                </c:pt>
                <c:pt idx="985">
                  <c:v>1.28265309334</c:v>
                </c:pt>
                <c:pt idx="986">
                  <c:v>1.2715678214999999</c:v>
                </c:pt>
                <c:pt idx="987">
                  <c:v>1.2718360423999999</c:v>
                </c:pt>
                <c:pt idx="988">
                  <c:v>1.2728290557899999</c:v>
                </c:pt>
                <c:pt idx="989">
                  <c:v>1.28570008278</c:v>
                </c:pt>
                <c:pt idx="990">
                  <c:v>1.2796008586900001</c:v>
                </c:pt>
                <c:pt idx="991">
                  <c:v>1.5998229980500001</c:v>
                </c:pt>
                <c:pt idx="992">
                  <c:v>1.64590287209</c:v>
                </c:pt>
                <c:pt idx="993">
                  <c:v>1.6425228118899999</c:v>
                </c:pt>
                <c:pt idx="994">
                  <c:v>1.33069300652</c:v>
                </c:pt>
                <c:pt idx="995">
                  <c:v>1.29583692551</c:v>
                </c:pt>
                <c:pt idx="996">
                  <c:v>1.34541988373</c:v>
                </c:pt>
                <c:pt idx="997">
                  <c:v>1.32854986191</c:v>
                </c:pt>
                <c:pt idx="998">
                  <c:v>1.3087558746300001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'2nexttimes'!$E$1</c:f>
              <c:strCache>
                <c:ptCount val="1"/>
                <c:pt idx="0">
                  <c:v>Rex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'2nexttimes'!$A$2:$A$1001</c:f>
              <c:numCache>
                <c:formatCode>General</c:formatCode>
                <c:ptCount val="1000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</c:numCache>
            </c:numRef>
          </c:xVal>
          <c:yVal>
            <c:numRef>
              <c:f>'2nexttimes'!$E$2:$E$1001</c:f>
              <c:numCache>
                <c:formatCode>General</c:formatCode>
                <c:ptCount val="1000"/>
                <c:pt idx="0">
                  <c:v>8.5999999999999993E-2</c:v>
                </c:pt>
                <c:pt idx="1">
                  <c:v>8.3000000000000004E-2</c:v>
                </c:pt>
                <c:pt idx="2">
                  <c:v>8.1000000000000003E-2</c:v>
                </c:pt>
                <c:pt idx="3">
                  <c:v>8.2000000000000003E-2</c:v>
                </c:pt>
                <c:pt idx="4">
                  <c:v>8.3000000000000004E-2</c:v>
                </c:pt>
                <c:pt idx="5">
                  <c:v>8.5000000000000006E-2</c:v>
                </c:pt>
                <c:pt idx="6">
                  <c:v>8.5000000000000006E-2</c:v>
                </c:pt>
                <c:pt idx="7">
                  <c:v>8.3000000000000004E-2</c:v>
                </c:pt>
                <c:pt idx="8">
                  <c:v>8.5000000000000006E-2</c:v>
                </c:pt>
                <c:pt idx="9">
                  <c:v>8.3000000000000004E-2</c:v>
                </c:pt>
                <c:pt idx="10">
                  <c:v>8.8999999999999996E-2</c:v>
                </c:pt>
                <c:pt idx="11">
                  <c:v>8.3000000000000004E-2</c:v>
                </c:pt>
                <c:pt idx="12">
                  <c:v>8.5000000000000006E-2</c:v>
                </c:pt>
                <c:pt idx="13">
                  <c:v>8.6999999999999994E-2</c:v>
                </c:pt>
                <c:pt idx="14">
                  <c:v>8.2000000000000003E-2</c:v>
                </c:pt>
                <c:pt idx="15">
                  <c:v>8.2000000000000003E-2</c:v>
                </c:pt>
                <c:pt idx="16">
                  <c:v>8.2000000000000003E-2</c:v>
                </c:pt>
                <c:pt idx="17">
                  <c:v>8.5000000000000006E-2</c:v>
                </c:pt>
                <c:pt idx="18">
                  <c:v>8.5000000000000006E-2</c:v>
                </c:pt>
                <c:pt idx="19">
                  <c:v>8.5000000000000006E-2</c:v>
                </c:pt>
                <c:pt idx="20">
                  <c:v>8.4000000000000005E-2</c:v>
                </c:pt>
                <c:pt idx="21">
                  <c:v>8.2000000000000003E-2</c:v>
                </c:pt>
                <c:pt idx="22">
                  <c:v>8.5999999999999993E-2</c:v>
                </c:pt>
                <c:pt idx="23">
                  <c:v>8.4000000000000005E-2</c:v>
                </c:pt>
                <c:pt idx="24">
                  <c:v>8.5999999999999993E-2</c:v>
                </c:pt>
                <c:pt idx="25">
                  <c:v>8.5000000000000006E-2</c:v>
                </c:pt>
                <c:pt idx="26">
                  <c:v>8.3000000000000004E-2</c:v>
                </c:pt>
                <c:pt idx="27">
                  <c:v>8.4000000000000005E-2</c:v>
                </c:pt>
                <c:pt idx="28">
                  <c:v>8.5999999999999993E-2</c:v>
                </c:pt>
                <c:pt idx="29">
                  <c:v>8.1000000000000003E-2</c:v>
                </c:pt>
                <c:pt idx="30">
                  <c:v>8.4000000000000005E-2</c:v>
                </c:pt>
                <c:pt idx="31">
                  <c:v>8.2000000000000003E-2</c:v>
                </c:pt>
                <c:pt idx="32">
                  <c:v>8.5999999999999993E-2</c:v>
                </c:pt>
                <c:pt idx="33">
                  <c:v>8.5000000000000006E-2</c:v>
                </c:pt>
                <c:pt idx="34">
                  <c:v>8.3000000000000004E-2</c:v>
                </c:pt>
                <c:pt idx="35">
                  <c:v>8.5999999999999993E-2</c:v>
                </c:pt>
                <c:pt idx="36">
                  <c:v>8.3000000000000004E-2</c:v>
                </c:pt>
                <c:pt idx="37">
                  <c:v>8.6999999999999994E-2</c:v>
                </c:pt>
                <c:pt idx="38">
                  <c:v>8.5000000000000006E-2</c:v>
                </c:pt>
                <c:pt idx="39">
                  <c:v>8.7999999999999995E-2</c:v>
                </c:pt>
                <c:pt idx="40">
                  <c:v>8.2000000000000003E-2</c:v>
                </c:pt>
                <c:pt idx="41">
                  <c:v>8.7999999999999995E-2</c:v>
                </c:pt>
                <c:pt idx="42">
                  <c:v>8.2000000000000003E-2</c:v>
                </c:pt>
                <c:pt idx="43">
                  <c:v>8.5999999999999993E-2</c:v>
                </c:pt>
                <c:pt idx="44">
                  <c:v>8.2000000000000003E-2</c:v>
                </c:pt>
                <c:pt idx="45">
                  <c:v>8.8999999999999996E-2</c:v>
                </c:pt>
                <c:pt idx="46">
                  <c:v>8.5999999999999993E-2</c:v>
                </c:pt>
                <c:pt idx="47">
                  <c:v>8.5999999999999993E-2</c:v>
                </c:pt>
                <c:pt idx="48">
                  <c:v>8.5999999999999993E-2</c:v>
                </c:pt>
                <c:pt idx="49">
                  <c:v>8.6999999999999994E-2</c:v>
                </c:pt>
                <c:pt idx="50">
                  <c:v>8.4000000000000005E-2</c:v>
                </c:pt>
                <c:pt idx="51">
                  <c:v>8.6999999999999994E-2</c:v>
                </c:pt>
                <c:pt idx="52">
                  <c:v>8.5999999999999993E-2</c:v>
                </c:pt>
                <c:pt idx="53">
                  <c:v>8.6999999999999994E-2</c:v>
                </c:pt>
                <c:pt idx="54">
                  <c:v>8.5000000000000006E-2</c:v>
                </c:pt>
                <c:pt idx="55">
                  <c:v>8.5000000000000006E-2</c:v>
                </c:pt>
                <c:pt idx="56">
                  <c:v>8.7999999999999995E-2</c:v>
                </c:pt>
                <c:pt idx="57">
                  <c:v>8.2000000000000003E-2</c:v>
                </c:pt>
                <c:pt idx="58">
                  <c:v>8.3000000000000004E-2</c:v>
                </c:pt>
                <c:pt idx="59">
                  <c:v>8.4000000000000005E-2</c:v>
                </c:pt>
                <c:pt idx="60">
                  <c:v>8.3000000000000004E-2</c:v>
                </c:pt>
                <c:pt idx="61">
                  <c:v>8.2000000000000003E-2</c:v>
                </c:pt>
                <c:pt idx="62">
                  <c:v>8.3000000000000004E-2</c:v>
                </c:pt>
                <c:pt idx="63">
                  <c:v>8.5000000000000006E-2</c:v>
                </c:pt>
                <c:pt idx="64">
                  <c:v>8.3000000000000004E-2</c:v>
                </c:pt>
                <c:pt idx="65">
                  <c:v>8.5999999999999993E-2</c:v>
                </c:pt>
                <c:pt idx="66">
                  <c:v>8.4000000000000005E-2</c:v>
                </c:pt>
                <c:pt idx="67">
                  <c:v>8.4000000000000005E-2</c:v>
                </c:pt>
                <c:pt idx="68">
                  <c:v>8.5999999999999993E-2</c:v>
                </c:pt>
                <c:pt idx="69">
                  <c:v>8.5000000000000006E-2</c:v>
                </c:pt>
                <c:pt idx="70">
                  <c:v>8.3000000000000004E-2</c:v>
                </c:pt>
                <c:pt idx="71">
                  <c:v>8.4000000000000005E-2</c:v>
                </c:pt>
                <c:pt idx="72">
                  <c:v>8.5999999999999993E-2</c:v>
                </c:pt>
                <c:pt idx="73">
                  <c:v>8.2000000000000003E-2</c:v>
                </c:pt>
                <c:pt idx="74">
                  <c:v>8.3000000000000004E-2</c:v>
                </c:pt>
                <c:pt idx="75">
                  <c:v>8.5999999999999993E-2</c:v>
                </c:pt>
                <c:pt idx="76">
                  <c:v>8.5999999999999993E-2</c:v>
                </c:pt>
                <c:pt idx="77">
                  <c:v>8.2000000000000003E-2</c:v>
                </c:pt>
                <c:pt idx="78">
                  <c:v>8.3000000000000004E-2</c:v>
                </c:pt>
                <c:pt idx="79">
                  <c:v>8.5000000000000006E-2</c:v>
                </c:pt>
                <c:pt idx="80">
                  <c:v>8.3000000000000004E-2</c:v>
                </c:pt>
                <c:pt idx="81">
                  <c:v>8.4000000000000005E-2</c:v>
                </c:pt>
                <c:pt idx="82">
                  <c:v>8.3000000000000004E-2</c:v>
                </c:pt>
                <c:pt idx="83">
                  <c:v>8.3000000000000004E-2</c:v>
                </c:pt>
                <c:pt idx="84">
                  <c:v>8.6999999999999994E-2</c:v>
                </c:pt>
                <c:pt idx="85">
                  <c:v>8.2000000000000003E-2</c:v>
                </c:pt>
                <c:pt idx="86">
                  <c:v>8.2000000000000003E-2</c:v>
                </c:pt>
                <c:pt idx="87">
                  <c:v>8.2000000000000003E-2</c:v>
                </c:pt>
                <c:pt idx="88">
                  <c:v>8.3000000000000004E-2</c:v>
                </c:pt>
                <c:pt idx="89">
                  <c:v>8.2000000000000003E-2</c:v>
                </c:pt>
                <c:pt idx="90">
                  <c:v>8.5000000000000006E-2</c:v>
                </c:pt>
                <c:pt idx="91">
                  <c:v>8.2000000000000003E-2</c:v>
                </c:pt>
                <c:pt idx="92">
                  <c:v>8.5999999999999993E-2</c:v>
                </c:pt>
                <c:pt idx="93">
                  <c:v>8.2000000000000003E-2</c:v>
                </c:pt>
                <c:pt idx="94">
                  <c:v>8.5999999999999993E-2</c:v>
                </c:pt>
                <c:pt idx="95">
                  <c:v>8.3000000000000004E-2</c:v>
                </c:pt>
                <c:pt idx="96">
                  <c:v>8.5999999999999993E-2</c:v>
                </c:pt>
                <c:pt idx="97">
                  <c:v>8.3000000000000004E-2</c:v>
                </c:pt>
                <c:pt idx="98">
                  <c:v>8.5999999999999993E-2</c:v>
                </c:pt>
                <c:pt idx="99">
                  <c:v>8.4000000000000005E-2</c:v>
                </c:pt>
                <c:pt idx="100">
                  <c:v>8.5000000000000006E-2</c:v>
                </c:pt>
                <c:pt idx="101">
                  <c:v>8.4000000000000005E-2</c:v>
                </c:pt>
                <c:pt idx="102">
                  <c:v>8.4000000000000005E-2</c:v>
                </c:pt>
                <c:pt idx="103">
                  <c:v>8.4000000000000005E-2</c:v>
                </c:pt>
                <c:pt idx="104">
                  <c:v>8.5999999999999993E-2</c:v>
                </c:pt>
                <c:pt idx="105">
                  <c:v>8.5999999999999993E-2</c:v>
                </c:pt>
                <c:pt idx="106">
                  <c:v>8.5000000000000006E-2</c:v>
                </c:pt>
                <c:pt idx="107">
                  <c:v>8.2000000000000003E-2</c:v>
                </c:pt>
                <c:pt idx="108">
                  <c:v>8.5999999999999993E-2</c:v>
                </c:pt>
                <c:pt idx="109">
                  <c:v>9.0999999999999998E-2</c:v>
                </c:pt>
                <c:pt idx="110">
                  <c:v>8.2000000000000003E-2</c:v>
                </c:pt>
                <c:pt idx="111">
                  <c:v>8.4000000000000005E-2</c:v>
                </c:pt>
                <c:pt idx="112">
                  <c:v>8.3000000000000004E-2</c:v>
                </c:pt>
                <c:pt idx="113">
                  <c:v>8.5000000000000006E-2</c:v>
                </c:pt>
                <c:pt idx="114">
                  <c:v>8.5000000000000006E-2</c:v>
                </c:pt>
                <c:pt idx="115">
                  <c:v>8.3000000000000004E-2</c:v>
                </c:pt>
                <c:pt idx="116">
                  <c:v>8.5999999999999993E-2</c:v>
                </c:pt>
                <c:pt idx="117">
                  <c:v>8.5999999999999993E-2</c:v>
                </c:pt>
                <c:pt idx="118">
                  <c:v>8.5999999999999993E-2</c:v>
                </c:pt>
                <c:pt idx="119">
                  <c:v>8.2000000000000003E-2</c:v>
                </c:pt>
                <c:pt idx="120">
                  <c:v>8.5999999999999993E-2</c:v>
                </c:pt>
                <c:pt idx="121">
                  <c:v>8.5999999999999993E-2</c:v>
                </c:pt>
                <c:pt idx="122">
                  <c:v>8.4000000000000005E-2</c:v>
                </c:pt>
                <c:pt idx="123">
                  <c:v>8.4000000000000005E-2</c:v>
                </c:pt>
                <c:pt idx="124">
                  <c:v>8.3000000000000004E-2</c:v>
                </c:pt>
                <c:pt idx="125">
                  <c:v>8.4000000000000005E-2</c:v>
                </c:pt>
                <c:pt idx="126">
                  <c:v>8.6999999999999994E-2</c:v>
                </c:pt>
                <c:pt idx="127">
                  <c:v>8.2000000000000003E-2</c:v>
                </c:pt>
                <c:pt idx="128">
                  <c:v>8.5999999999999993E-2</c:v>
                </c:pt>
                <c:pt idx="129">
                  <c:v>8.2000000000000003E-2</c:v>
                </c:pt>
                <c:pt idx="130">
                  <c:v>8.6999999999999994E-2</c:v>
                </c:pt>
                <c:pt idx="131">
                  <c:v>8.3000000000000004E-2</c:v>
                </c:pt>
                <c:pt idx="132">
                  <c:v>8.6999999999999994E-2</c:v>
                </c:pt>
                <c:pt idx="133">
                  <c:v>8.3000000000000004E-2</c:v>
                </c:pt>
                <c:pt idx="134">
                  <c:v>8.4000000000000005E-2</c:v>
                </c:pt>
                <c:pt idx="135">
                  <c:v>8.2000000000000003E-2</c:v>
                </c:pt>
                <c:pt idx="136">
                  <c:v>8.3000000000000004E-2</c:v>
                </c:pt>
                <c:pt idx="137">
                  <c:v>8.3000000000000004E-2</c:v>
                </c:pt>
                <c:pt idx="138">
                  <c:v>8.4000000000000005E-2</c:v>
                </c:pt>
                <c:pt idx="139">
                  <c:v>8.3000000000000004E-2</c:v>
                </c:pt>
                <c:pt idx="140">
                  <c:v>8.6999999999999994E-2</c:v>
                </c:pt>
                <c:pt idx="141">
                  <c:v>8.5000000000000006E-2</c:v>
                </c:pt>
                <c:pt idx="142">
                  <c:v>0.09</c:v>
                </c:pt>
                <c:pt idx="143">
                  <c:v>8.5999999999999993E-2</c:v>
                </c:pt>
                <c:pt idx="144">
                  <c:v>8.6999999999999994E-2</c:v>
                </c:pt>
                <c:pt idx="145">
                  <c:v>9.1999999999999998E-2</c:v>
                </c:pt>
                <c:pt idx="146">
                  <c:v>8.6999999999999994E-2</c:v>
                </c:pt>
                <c:pt idx="147">
                  <c:v>8.5000000000000006E-2</c:v>
                </c:pt>
                <c:pt idx="148">
                  <c:v>8.6999999999999994E-2</c:v>
                </c:pt>
                <c:pt idx="149">
                  <c:v>8.5999999999999993E-2</c:v>
                </c:pt>
                <c:pt idx="150">
                  <c:v>8.5000000000000006E-2</c:v>
                </c:pt>
                <c:pt idx="151">
                  <c:v>8.3000000000000004E-2</c:v>
                </c:pt>
                <c:pt idx="152">
                  <c:v>8.3000000000000004E-2</c:v>
                </c:pt>
                <c:pt idx="153">
                  <c:v>8.3000000000000004E-2</c:v>
                </c:pt>
                <c:pt idx="154">
                  <c:v>8.2000000000000003E-2</c:v>
                </c:pt>
                <c:pt idx="155">
                  <c:v>8.5999999999999993E-2</c:v>
                </c:pt>
                <c:pt idx="156">
                  <c:v>8.4000000000000005E-2</c:v>
                </c:pt>
                <c:pt idx="157">
                  <c:v>8.5000000000000006E-2</c:v>
                </c:pt>
                <c:pt idx="158">
                  <c:v>8.3000000000000004E-2</c:v>
                </c:pt>
                <c:pt idx="159">
                  <c:v>8.5999999999999993E-2</c:v>
                </c:pt>
                <c:pt idx="160">
                  <c:v>8.2000000000000003E-2</c:v>
                </c:pt>
                <c:pt idx="161">
                  <c:v>8.4000000000000005E-2</c:v>
                </c:pt>
                <c:pt idx="162">
                  <c:v>8.4000000000000005E-2</c:v>
                </c:pt>
                <c:pt idx="163">
                  <c:v>8.5999999999999993E-2</c:v>
                </c:pt>
                <c:pt idx="164">
                  <c:v>8.3000000000000004E-2</c:v>
                </c:pt>
                <c:pt idx="165">
                  <c:v>8.3000000000000004E-2</c:v>
                </c:pt>
                <c:pt idx="166">
                  <c:v>8.4000000000000005E-2</c:v>
                </c:pt>
                <c:pt idx="167">
                  <c:v>8.6999999999999994E-2</c:v>
                </c:pt>
                <c:pt idx="168">
                  <c:v>8.4000000000000005E-2</c:v>
                </c:pt>
                <c:pt idx="169">
                  <c:v>8.4000000000000005E-2</c:v>
                </c:pt>
                <c:pt idx="170">
                  <c:v>8.5999999999999993E-2</c:v>
                </c:pt>
                <c:pt idx="171">
                  <c:v>8.3000000000000004E-2</c:v>
                </c:pt>
                <c:pt idx="172">
                  <c:v>8.6999999999999994E-2</c:v>
                </c:pt>
                <c:pt idx="173">
                  <c:v>8.8999999999999996E-2</c:v>
                </c:pt>
                <c:pt idx="174">
                  <c:v>8.5999999999999993E-2</c:v>
                </c:pt>
                <c:pt idx="175">
                  <c:v>8.8999999999999996E-2</c:v>
                </c:pt>
                <c:pt idx="176">
                  <c:v>8.6999999999999994E-2</c:v>
                </c:pt>
                <c:pt idx="177">
                  <c:v>8.8999999999999996E-2</c:v>
                </c:pt>
                <c:pt idx="178">
                  <c:v>8.5000000000000006E-2</c:v>
                </c:pt>
                <c:pt idx="179">
                  <c:v>8.8999999999999996E-2</c:v>
                </c:pt>
                <c:pt idx="180">
                  <c:v>8.6999999999999994E-2</c:v>
                </c:pt>
                <c:pt idx="181">
                  <c:v>8.8999999999999996E-2</c:v>
                </c:pt>
                <c:pt idx="182">
                  <c:v>9.5000000000000001E-2</c:v>
                </c:pt>
                <c:pt idx="183">
                  <c:v>8.3000000000000004E-2</c:v>
                </c:pt>
                <c:pt idx="184">
                  <c:v>8.6999999999999994E-2</c:v>
                </c:pt>
                <c:pt idx="185">
                  <c:v>8.3000000000000004E-2</c:v>
                </c:pt>
                <c:pt idx="186">
                  <c:v>8.5000000000000006E-2</c:v>
                </c:pt>
                <c:pt idx="187">
                  <c:v>8.3000000000000004E-2</c:v>
                </c:pt>
                <c:pt idx="188">
                  <c:v>8.7999999999999995E-2</c:v>
                </c:pt>
                <c:pt idx="189">
                  <c:v>8.4000000000000005E-2</c:v>
                </c:pt>
                <c:pt idx="190">
                  <c:v>8.6999999999999994E-2</c:v>
                </c:pt>
                <c:pt idx="191">
                  <c:v>8.4000000000000005E-2</c:v>
                </c:pt>
                <c:pt idx="192">
                  <c:v>8.4000000000000005E-2</c:v>
                </c:pt>
                <c:pt idx="193">
                  <c:v>8.4000000000000005E-2</c:v>
                </c:pt>
                <c:pt idx="194">
                  <c:v>8.5999999999999993E-2</c:v>
                </c:pt>
                <c:pt idx="195">
                  <c:v>8.4000000000000005E-2</c:v>
                </c:pt>
                <c:pt idx="196">
                  <c:v>8.4000000000000005E-2</c:v>
                </c:pt>
                <c:pt idx="197">
                  <c:v>8.5000000000000006E-2</c:v>
                </c:pt>
                <c:pt idx="198">
                  <c:v>8.6999999999999994E-2</c:v>
                </c:pt>
                <c:pt idx="199">
                  <c:v>8.3000000000000004E-2</c:v>
                </c:pt>
                <c:pt idx="200">
                  <c:v>8.5999999999999993E-2</c:v>
                </c:pt>
                <c:pt idx="201">
                  <c:v>8.5999999999999993E-2</c:v>
                </c:pt>
                <c:pt idx="202">
                  <c:v>8.5999999999999993E-2</c:v>
                </c:pt>
                <c:pt idx="203">
                  <c:v>8.4000000000000005E-2</c:v>
                </c:pt>
                <c:pt idx="204">
                  <c:v>8.4000000000000005E-2</c:v>
                </c:pt>
                <c:pt idx="205">
                  <c:v>8.4000000000000005E-2</c:v>
                </c:pt>
                <c:pt idx="206">
                  <c:v>8.5000000000000006E-2</c:v>
                </c:pt>
                <c:pt idx="207">
                  <c:v>8.5000000000000006E-2</c:v>
                </c:pt>
                <c:pt idx="208">
                  <c:v>8.5999999999999993E-2</c:v>
                </c:pt>
                <c:pt idx="209">
                  <c:v>8.5999999999999993E-2</c:v>
                </c:pt>
                <c:pt idx="210">
                  <c:v>8.4000000000000005E-2</c:v>
                </c:pt>
                <c:pt idx="211">
                  <c:v>8.5000000000000006E-2</c:v>
                </c:pt>
                <c:pt idx="212">
                  <c:v>8.4000000000000005E-2</c:v>
                </c:pt>
                <c:pt idx="213">
                  <c:v>8.6999999999999994E-2</c:v>
                </c:pt>
                <c:pt idx="214">
                  <c:v>8.5000000000000006E-2</c:v>
                </c:pt>
                <c:pt idx="215">
                  <c:v>8.4000000000000005E-2</c:v>
                </c:pt>
                <c:pt idx="216">
                  <c:v>8.4000000000000005E-2</c:v>
                </c:pt>
                <c:pt idx="217">
                  <c:v>8.6999999999999994E-2</c:v>
                </c:pt>
                <c:pt idx="218">
                  <c:v>8.3000000000000004E-2</c:v>
                </c:pt>
                <c:pt idx="219">
                  <c:v>8.4000000000000005E-2</c:v>
                </c:pt>
                <c:pt idx="220">
                  <c:v>8.5000000000000006E-2</c:v>
                </c:pt>
                <c:pt idx="221">
                  <c:v>8.5000000000000006E-2</c:v>
                </c:pt>
                <c:pt idx="222">
                  <c:v>8.4000000000000005E-2</c:v>
                </c:pt>
                <c:pt idx="223">
                  <c:v>8.4000000000000005E-2</c:v>
                </c:pt>
                <c:pt idx="224">
                  <c:v>8.4000000000000005E-2</c:v>
                </c:pt>
                <c:pt idx="225">
                  <c:v>8.7999999999999995E-2</c:v>
                </c:pt>
                <c:pt idx="226">
                  <c:v>8.5999999999999993E-2</c:v>
                </c:pt>
                <c:pt idx="227">
                  <c:v>8.5999999999999993E-2</c:v>
                </c:pt>
                <c:pt idx="228">
                  <c:v>8.3000000000000004E-2</c:v>
                </c:pt>
                <c:pt idx="229">
                  <c:v>8.5999999999999993E-2</c:v>
                </c:pt>
                <c:pt idx="230">
                  <c:v>8.5999999999999993E-2</c:v>
                </c:pt>
                <c:pt idx="231">
                  <c:v>8.6999999999999994E-2</c:v>
                </c:pt>
                <c:pt idx="232">
                  <c:v>8.5000000000000006E-2</c:v>
                </c:pt>
                <c:pt idx="233">
                  <c:v>8.7999999999999995E-2</c:v>
                </c:pt>
                <c:pt idx="234">
                  <c:v>8.3000000000000004E-2</c:v>
                </c:pt>
                <c:pt idx="235">
                  <c:v>8.5999999999999993E-2</c:v>
                </c:pt>
                <c:pt idx="236">
                  <c:v>8.6999999999999994E-2</c:v>
                </c:pt>
                <c:pt idx="237">
                  <c:v>8.3000000000000004E-2</c:v>
                </c:pt>
                <c:pt idx="238">
                  <c:v>9.0999999999999998E-2</c:v>
                </c:pt>
                <c:pt idx="239">
                  <c:v>8.5000000000000006E-2</c:v>
                </c:pt>
                <c:pt idx="240">
                  <c:v>8.6999999999999994E-2</c:v>
                </c:pt>
                <c:pt idx="241">
                  <c:v>8.5000000000000006E-2</c:v>
                </c:pt>
                <c:pt idx="242">
                  <c:v>8.5999999999999993E-2</c:v>
                </c:pt>
                <c:pt idx="243">
                  <c:v>8.5000000000000006E-2</c:v>
                </c:pt>
                <c:pt idx="244">
                  <c:v>8.6999999999999994E-2</c:v>
                </c:pt>
                <c:pt idx="245">
                  <c:v>8.4000000000000005E-2</c:v>
                </c:pt>
                <c:pt idx="246">
                  <c:v>8.7999999999999995E-2</c:v>
                </c:pt>
                <c:pt idx="247">
                  <c:v>8.5000000000000006E-2</c:v>
                </c:pt>
                <c:pt idx="248">
                  <c:v>8.3000000000000004E-2</c:v>
                </c:pt>
                <c:pt idx="249">
                  <c:v>8.6999999999999994E-2</c:v>
                </c:pt>
                <c:pt idx="250">
                  <c:v>8.6999999999999994E-2</c:v>
                </c:pt>
                <c:pt idx="251">
                  <c:v>8.5000000000000006E-2</c:v>
                </c:pt>
                <c:pt idx="252">
                  <c:v>8.5000000000000006E-2</c:v>
                </c:pt>
                <c:pt idx="253">
                  <c:v>8.6999999999999994E-2</c:v>
                </c:pt>
                <c:pt idx="254">
                  <c:v>8.7999999999999995E-2</c:v>
                </c:pt>
                <c:pt idx="255">
                  <c:v>8.4000000000000005E-2</c:v>
                </c:pt>
                <c:pt idx="256">
                  <c:v>8.4000000000000005E-2</c:v>
                </c:pt>
                <c:pt idx="257">
                  <c:v>8.4000000000000005E-2</c:v>
                </c:pt>
                <c:pt idx="258">
                  <c:v>8.5999999999999993E-2</c:v>
                </c:pt>
                <c:pt idx="259">
                  <c:v>9.0999999999999998E-2</c:v>
                </c:pt>
                <c:pt idx="260">
                  <c:v>8.4000000000000005E-2</c:v>
                </c:pt>
                <c:pt idx="261">
                  <c:v>8.5000000000000006E-2</c:v>
                </c:pt>
                <c:pt idx="262">
                  <c:v>8.5999999999999993E-2</c:v>
                </c:pt>
                <c:pt idx="263">
                  <c:v>8.5000000000000006E-2</c:v>
                </c:pt>
                <c:pt idx="264">
                  <c:v>8.7999999999999995E-2</c:v>
                </c:pt>
                <c:pt idx="265">
                  <c:v>8.7999999999999995E-2</c:v>
                </c:pt>
                <c:pt idx="266">
                  <c:v>8.7999999999999995E-2</c:v>
                </c:pt>
                <c:pt idx="267">
                  <c:v>8.7999999999999995E-2</c:v>
                </c:pt>
                <c:pt idx="268">
                  <c:v>8.7999999999999995E-2</c:v>
                </c:pt>
                <c:pt idx="269">
                  <c:v>8.5999999999999993E-2</c:v>
                </c:pt>
                <c:pt idx="270">
                  <c:v>8.4000000000000005E-2</c:v>
                </c:pt>
                <c:pt idx="271">
                  <c:v>8.5999999999999993E-2</c:v>
                </c:pt>
                <c:pt idx="272">
                  <c:v>8.5999999999999993E-2</c:v>
                </c:pt>
                <c:pt idx="273">
                  <c:v>8.5000000000000006E-2</c:v>
                </c:pt>
                <c:pt idx="274">
                  <c:v>8.6999999999999994E-2</c:v>
                </c:pt>
                <c:pt idx="275">
                  <c:v>8.6999999999999994E-2</c:v>
                </c:pt>
                <c:pt idx="276">
                  <c:v>8.4000000000000005E-2</c:v>
                </c:pt>
                <c:pt idx="277">
                  <c:v>8.7999999999999995E-2</c:v>
                </c:pt>
                <c:pt idx="278">
                  <c:v>8.3000000000000004E-2</c:v>
                </c:pt>
                <c:pt idx="279">
                  <c:v>8.3000000000000004E-2</c:v>
                </c:pt>
                <c:pt idx="280">
                  <c:v>8.4000000000000005E-2</c:v>
                </c:pt>
                <c:pt idx="281">
                  <c:v>8.3000000000000004E-2</c:v>
                </c:pt>
                <c:pt idx="282">
                  <c:v>8.4000000000000005E-2</c:v>
                </c:pt>
                <c:pt idx="283">
                  <c:v>8.4000000000000005E-2</c:v>
                </c:pt>
                <c:pt idx="284">
                  <c:v>0.09</c:v>
                </c:pt>
                <c:pt idx="285">
                  <c:v>8.4000000000000005E-2</c:v>
                </c:pt>
                <c:pt idx="286">
                  <c:v>8.6999999999999994E-2</c:v>
                </c:pt>
                <c:pt idx="287">
                  <c:v>8.5000000000000006E-2</c:v>
                </c:pt>
                <c:pt idx="288">
                  <c:v>8.6999999999999994E-2</c:v>
                </c:pt>
                <c:pt idx="289">
                  <c:v>8.5999999999999993E-2</c:v>
                </c:pt>
                <c:pt idx="290">
                  <c:v>8.7999999999999995E-2</c:v>
                </c:pt>
                <c:pt idx="291">
                  <c:v>8.5000000000000006E-2</c:v>
                </c:pt>
                <c:pt idx="292">
                  <c:v>8.7999999999999995E-2</c:v>
                </c:pt>
                <c:pt idx="293">
                  <c:v>8.5999999999999993E-2</c:v>
                </c:pt>
                <c:pt idx="294">
                  <c:v>8.5999999999999993E-2</c:v>
                </c:pt>
                <c:pt idx="295">
                  <c:v>8.3000000000000004E-2</c:v>
                </c:pt>
                <c:pt idx="296">
                  <c:v>8.6999999999999994E-2</c:v>
                </c:pt>
                <c:pt idx="297">
                  <c:v>8.5000000000000006E-2</c:v>
                </c:pt>
                <c:pt idx="298">
                  <c:v>8.5000000000000006E-2</c:v>
                </c:pt>
                <c:pt idx="299">
                  <c:v>8.8999999999999996E-2</c:v>
                </c:pt>
                <c:pt idx="300">
                  <c:v>8.7999999999999995E-2</c:v>
                </c:pt>
                <c:pt idx="301">
                  <c:v>8.7999999999999995E-2</c:v>
                </c:pt>
                <c:pt idx="302">
                  <c:v>9.4E-2</c:v>
                </c:pt>
                <c:pt idx="303">
                  <c:v>8.7999999999999995E-2</c:v>
                </c:pt>
                <c:pt idx="304">
                  <c:v>9.4E-2</c:v>
                </c:pt>
                <c:pt idx="305">
                  <c:v>8.7999999999999995E-2</c:v>
                </c:pt>
                <c:pt idx="306">
                  <c:v>8.7999999999999995E-2</c:v>
                </c:pt>
                <c:pt idx="307">
                  <c:v>0.09</c:v>
                </c:pt>
                <c:pt idx="308">
                  <c:v>8.7999999999999995E-2</c:v>
                </c:pt>
                <c:pt idx="309">
                  <c:v>8.4000000000000005E-2</c:v>
                </c:pt>
                <c:pt idx="310">
                  <c:v>8.7999999999999995E-2</c:v>
                </c:pt>
                <c:pt idx="311">
                  <c:v>8.7999999999999995E-2</c:v>
                </c:pt>
                <c:pt idx="312">
                  <c:v>8.4000000000000005E-2</c:v>
                </c:pt>
                <c:pt idx="313">
                  <c:v>8.5000000000000006E-2</c:v>
                </c:pt>
                <c:pt idx="314">
                  <c:v>8.5000000000000006E-2</c:v>
                </c:pt>
                <c:pt idx="315">
                  <c:v>8.7999999999999995E-2</c:v>
                </c:pt>
                <c:pt idx="316">
                  <c:v>8.7999999999999995E-2</c:v>
                </c:pt>
                <c:pt idx="317">
                  <c:v>8.6999999999999994E-2</c:v>
                </c:pt>
                <c:pt idx="318">
                  <c:v>8.6999999999999994E-2</c:v>
                </c:pt>
                <c:pt idx="319">
                  <c:v>8.6999999999999994E-2</c:v>
                </c:pt>
                <c:pt idx="320">
                  <c:v>8.7999999999999995E-2</c:v>
                </c:pt>
                <c:pt idx="321">
                  <c:v>8.4000000000000005E-2</c:v>
                </c:pt>
                <c:pt idx="322">
                  <c:v>8.5999999999999993E-2</c:v>
                </c:pt>
                <c:pt idx="323">
                  <c:v>8.4000000000000005E-2</c:v>
                </c:pt>
                <c:pt idx="324">
                  <c:v>8.7999999999999995E-2</c:v>
                </c:pt>
                <c:pt idx="325">
                  <c:v>8.7999999999999995E-2</c:v>
                </c:pt>
                <c:pt idx="326">
                  <c:v>8.6999999999999994E-2</c:v>
                </c:pt>
                <c:pt idx="327">
                  <c:v>8.6999999999999994E-2</c:v>
                </c:pt>
                <c:pt idx="328">
                  <c:v>8.5999999999999993E-2</c:v>
                </c:pt>
                <c:pt idx="329">
                  <c:v>8.5999999999999993E-2</c:v>
                </c:pt>
                <c:pt idx="330">
                  <c:v>8.4000000000000005E-2</c:v>
                </c:pt>
                <c:pt idx="331">
                  <c:v>8.8999999999999996E-2</c:v>
                </c:pt>
                <c:pt idx="332">
                  <c:v>8.5999999999999993E-2</c:v>
                </c:pt>
                <c:pt idx="333">
                  <c:v>8.5000000000000006E-2</c:v>
                </c:pt>
                <c:pt idx="334">
                  <c:v>8.5999999999999993E-2</c:v>
                </c:pt>
                <c:pt idx="335">
                  <c:v>8.6999999999999994E-2</c:v>
                </c:pt>
                <c:pt idx="336">
                  <c:v>8.7999999999999995E-2</c:v>
                </c:pt>
                <c:pt idx="337">
                  <c:v>9.4E-2</c:v>
                </c:pt>
                <c:pt idx="338">
                  <c:v>8.7999999999999995E-2</c:v>
                </c:pt>
                <c:pt idx="339">
                  <c:v>8.4000000000000005E-2</c:v>
                </c:pt>
                <c:pt idx="340">
                  <c:v>8.5000000000000006E-2</c:v>
                </c:pt>
                <c:pt idx="341">
                  <c:v>8.5000000000000006E-2</c:v>
                </c:pt>
                <c:pt idx="342">
                  <c:v>8.4000000000000005E-2</c:v>
                </c:pt>
                <c:pt idx="343">
                  <c:v>8.4000000000000005E-2</c:v>
                </c:pt>
                <c:pt idx="344">
                  <c:v>8.4000000000000005E-2</c:v>
                </c:pt>
                <c:pt idx="345">
                  <c:v>8.5000000000000006E-2</c:v>
                </c:pt>
                <c:pt idx="346">
                  <c:v>8.6999999999999994E-2</c:v>
                </c:pt>
                <c:pt idx="347">
                  <c:v>8.4000000000000005E-2</c:v>
                </c:pt>
                <c:pt idx="348">
                  <c:v>8.6999999999999994E-2</c:v>
                </c:pt>
                <c:pt idx="349">
                  <c:v>8.8999999999999996E-2</c:v>
                </c:pt>
                <c:pt idx="350">
                  <c:v>8.7999999999999995E-2</c:v>
                </c:pt>
                <c:pt idx="351">
                  <c:v>8.5000000000000006E-2</c:v>
                </c:pt>
                <c:pt idx="352">
                  <c:v>8.5999999999999993E-2</c:v>
                </c:pt>
                <c:pt idx="353">
                  <c:v>0.09</c:v>
                </c:pt>
                <c:pt idx="354">
                  <c:v>8.5000000000000006E-2</c:v>
                </c:pt>
                <c:pt idx="355">
                  <c:v>8.4000000000000005E-2</c:v>
                </c:pt>
                <c:pt idx="356">
                  <c:v>8.8999999999999996E-2</c:v>
                </c:pt>
                <c:pt idx="357">
                  <c:v>8.7999999999999995E-2</c:v>
                </c:pt>
                <c:pt idx="358">
                  <c:v>8.8999999999999996E-2</c:v>
                </c:pt>
                <c:pt idx="359">
                  <c:v>8.5000000000000006E-2</c:v>
                </c:pt>
                <c:pt idx="360">
                  <c:v>8.7999999999999995E-2</c:v>
                </c:pt>
                <c:pt idx="361">
                  <c:v>8.5999999999999993E-2</c:v>
                </c:pt>
                <c:pt idx="362">
                  <c:v>8.4000000000000005E-2</c:v>
                </c:pt>
                <c:pt idx="363">
                  <c:v>8.4000000000000005E-2</c:v>
                </c:pt>
                <c:pt idx="364">
                  <c:v>8.5000000000000006E-2</c:v>
                </c:pt>
                <c:pt idx="365">
                  <c:v>8.4000000000000005E-2</c:v>
                </c:pt>
                <c:pt idx="366">
                  <c:v>8.4000000000000005E-2</c:v>
                </c:pt>
                <c:pt idx="367">
                  <c:v>8.4000000000000005E-2</c:v>
                </c:pt>
                <c:pt idx="368">
                  <c:v>8.5000000000000006E-2</c:v>
                </c:pt>
                <c:pt idx="369">
                  <c:v>8.7999999999999995E-2</c:v>
                </c:pt>
                <c:pt idx="370">
                  <c:v>8.5999999999999993E-2</c:v>
                </c:pt>
                <c:pt idx="371">
                  <c:v>8.4000000000000005E-2</c:v>
                </c:pt>
                <c:pt idx="372">
                  <c:v>8.5000000000000006E-2</c:v>
                </c:pt>
                <c:pt idx="373">
                  <c:v>8.5000000000000006E-2</c:v>
                </c:pt>
                <c:pt idx="374">
                  <c:v>9.0999999999999998E-2</c:v>
                </c:pt>
                <c:pt idx="375">
                  <c:v>8.5000000000000006E-2</c:v>
                </c:pt>
                <c:pt idx="376">
                  <c:v>8.5000000000000006E-2</c:v>
                </c:pt>
                <c:pt idx="377">
                  <c:v>8.5999999999999993E-2</c:v>
                </c:pt>
                <c:pt idx="378">
                  <c:v>8.5000000000000006E-2</c:v>
                </c:pt>
                <c:pt idx="379">
                  <c:v>8.7999999999999995E-2</c:v>
                </c:pt>
                <c:pt idx="380">
                  <c:v>8.5999999999999993E-2</c:v>
                </c:pt>
                <c:pt idx="381">
                  <c:v>8.5000000000000006E-2</c:v>
                </c:pt>
                <c:pt idx="382">
                  <c:v>8.6999999999999994E-2</c:v>
                </c:pt>
                <c:pt idx="383">
                  <c:v>8.5999999999999993E-2</c:v>
                </c:pt>
                <c:pt idx="384">
                  <c:v>8.8999999999999996E-2</c:v>
                </c:pt>
                <c:pt idx="385">
                  <c:v>8.5999999999999993E-2</c:v>
                </c:pt>
                <c:pt idx="386">
                  <c:v>9.0999999999999998E-2</c:v>
                </c:pt>
                <c:pt idx="387">
                  <c:v>8.8999999999999996E-2</c:v>
                </c:pt>
                <c:pt idx="388">
                  <c:v>8.7999999999999995E-2</c:v>
                </c:pt>
                <c:pt idx="389">
                  <c:v>8.7999999999999995E-2</c:v>
                </c:pt>
                <c:pt idx="390">
                  <c:v>8.8999999999999996E-2</c:v>
                </c:pt>
                <c:pt idx="391">
                  <c:v>8.5000000000000006E-2</c:v>
                </c:pt>
                <c:pt idx="392">
                  <c:v>8.6999999999999994E-2</c:v>
                </c:pt>
                <c:pt idx="393">
                  <c:v>8.5999999999999993E-2</c:v>
                </c:pt>
                <c:pt idx="394">
                  <c:v>8.6999999999999994E-2</c:v>
                </c:pt>
                <c:pt idx="395">
                  <c:v>8.5999999999999993E-2</c:v>
                </c:pt>
                <c:pt idx="396">
                  <c:v>8.5999999999999993E-2</c:v>
                </c:pt>
                <c:pt idx="397">
                  <c:v>8.5000000000000006E-2</c:v>
                </c:pt>
                <c:pt idx="398">
                  <c:v>8.7999999999999995E-2</c:v>
                </c:pt>
                <c:pt idx="399">
                  <c:v>8.5999999999999993E-2</c:v>
                </c:pt>
                <c:pt idx="400">
                  <c:v>8.5000000000000006E-2</c:v>
                </c:pt>
                <c:pt idx="401">
                  <c:v>8.5999999999999993E-2</c:v>
                </c:pt>
                <c:pt idx="402">
                  <c:v>8.6999999999999994E-2</c:v>
                </c:pt>
                <c:pt idx="403">
                  <c:v>8.5000000000000006E-2</c:v>
                </c:pt>
                <c:pt idx="404">
                  <c:v>8.8999999999999996E-2</c:v>
                </c:pt>
                <c:pt idx="405">
                  <c:v>8.5000000000000006E-2</c:v>
                </c:pt>
                <c:pt idx="406">
                  <c:v>8.4000000000000005E-2</c:v>
                </c:pt>
                <c:pt idx="407">
                  <c:v>8.5999999999999993E-2</c:v>
                </c:pt>
                <c:pt idx="408">
                  <c:v>8.6999999999999994E-2</c:v>
                </c:pt>
                <c:pt idx="409">
                  <c:v>8.6999999999999994E-2</c:v>
                </c:pt>
                <c:pt idx="410">
                  <c:v>8.5999999999999993E-2</c:v>
                </c:pt>
                <c:pt idx="411">
                  <c:v>8.8999999999999996E-2</c:v>
                </c:pt>
                <c:pt idx="412">
                  <c:v>8.8999999999999996E-2</c:v>
                </c:pt>
                <c:pt idx="413">
                  <c:v>8.8999999999999996E-2</c:v>
                </c:pt>
                <c:pt idx="414">
                  <c:v>8.8999999999999996E-2</c:v>
                </c:pt>
                <c:pt idx="415">
                  <c:v>8.5000000000000006E-2</c:v>
                </c:pt>
                <c:pt idx="416">
                  <c:v>8.7999999999999995E-2</c:v>
                </c:pt>
                <c:pt idx="417">
                  <c:v>8.5000000000000006E-2</c:v>
                </c:pt>
                <c:pt idx="418">
                  <c:v>8.8999999999999996E-2</c:v>
                </c:pt>
                <c:pt idx="419">
                  <c:v>8.8999999999999996E-2</c:v>
                </c:pt>
                <c:pt idx="420">
                  <c:v>8.5999999999999993E-2</c:v>
                </c:pt>
                <c:pt idx="421">
                  <c:v>8.6999999999999994E-2</c:v>
                </c:pt>
                <c:pt idx="422">
                  <c:v>8.5999999999999993E-2</c:v>
                </c:pt>
                <c:pt idx="423">
                  <c:v>8.5999999999999993E-2</c:v>
                </c:pt>
                <c:pt idx="424">
                  <c:v>8.5000000000000006E-2</c:v>
                </c:pt>
                <c:pt idx="425">
                  <c:v>8.5999999999999993E-2</c:v>
                </c:pt>
                <c:pt idx="426">
                  <c:v>9.5000000000000001E-2</c:v>
                </c:pt>
                <c:pt idx="427">
                  <c:v>9.2999999999999999E-2</c:v>
                </c:pt>
                <c:pt idx="428">
                  <c:v>8.8999999999999996E-2</c:v>
                </c:pt>
                <c:pt idx="429">
                  <c:v>9.1999999999999998E-2</c:v>
                </c:pt>
                <c:pt idx="430">
                  <c:v>0.09</c:v>
                </c:pt>
                <c:pt idx="431">
                  <c:v>9.1999999999999998E-2</c:v>
                </c:pt>
                <c:pt idx="432">
                  <c:v>9.0999999999999998E-2</c:v>
                </c:pt>
                <c:pt idx="433">
                  <c:v>0.159</c:v>
                </c:pt>
                <c:pt idx="434">
                  <c:v>0.09</c:v>
                </c:pt>
                <c:pt idx="435">
                  <c:v>8.8999999999999996E-2</c:v>
                </c:pt>
                <c:pt idx="436">
                  <c:v>8.6999999999999994E-2</c:v>
                </c:pt>
                <c:pt idx="437">
                  <c:v>8.7999999999999995E-2</c:v>
                </c:pt>
                <c:pt idx="438">
                  <c:v>8.7999999999999995E-2</c:v>
                </c:pt>
                <c:pt idx="439">
                  <c:v>8.8999999999999996E-2</c:v>
                </c:pt>
                <c:pt idx="440">
                  <c:v>8.5000000000000006E-2</c:v>
                </c:pt>
                <c:pt idx="441">
                  <c:v>8.7999999999999995E-2</c:v>
                </c:pt>
                <c:pt idx="442">
                  <c:v>8.5000000000000006E-2</c:v>
                </c:pt>
                <c:pt idx="443">
                  <c:v>8.8999999999999996E-2</c:v>
                </c:pt>
                <c:pt idx="444">
                  <c:v>8.5000000000000006E-2</c:v>
                </c:pt>
                <c:pt idx="445">
                  <c:v>0.09</c:v>
                </c:pt>
                <c:pt idx="446">
                  <c:v>8.5999999999999993E-2</c:v>
                </c:pt>
                <c:pt idx="447">
                  <c:v>8.6999999999999994E-2</c:v>
                </c:pt>
                <c:pt idx="448">
                  <c:v>8.6999999999999994E-2</c:v>
                </c:pt>
                <c:pt idx="449">
                  <c:v>8.5000000000000006E-2</c:v>
                </c:pt>
                <c:pt idx="450">
                  <c:v>8.6999999999999994E-2</c:v>
                </c:pt>
                <c:pt idx="451">
                  <c:v>8.6999999999999994E-2</c:v>
                </c:pt>
                <c:pt idx="452">
                  <c:v>8.5000000000000006E-2</c:v>
                </c:pt>
                <c:pt idx="453">
                  <c:v>8.6999999999999994E-2</c:v>
                </c:pt>
                <c:pt idx="454">
                  <c:v>8.6999999999999994E-2</c:v>
                </c:pt>
                <c:pt idx="455">
                  <c:v>8.5999999999999993E-2</c:v>
                </c:pt>
                <c:pt idx="456">
                  <c:v>8.5999999999999993E-2</c:v>
                </c:pt>
                <c:pt idx="457">
                  <c:v>8.5999999999999993E-2</c:v>
                </c:pt>
                <c:pt idx="458">
                  <c:v>8.6999999999999994E-2</c:v>
                </c:pt>
                <c:pt idx="459">
                  <c:v>8.8999999999999996E-2</c:v>
                </c:pt>
                <c:pt idx="460">
                  <c:v>8.7999999999999995E-2</c:v>
                </c:pt>
                <c:pt idx="461">
                  <c:v>8.5999999999999993E-2</c:v>
                </c:pt>
                <c:pt idx="462">
                  <c:v>8.8999999999999996E-2</c:v>
                </c:pt>
                <c:pt idx="463">
                  <c:v>8.5000000000000006E-2</c:v>
                </c:pt>
                <c:pt idx="464">
                  <c:v>9.0999999999999998E-2</c:v>
                </c:pt>
                <c:pt idx="465">
                  <c:v>8.8999999999999996E-2</c:v>
                </c:pt>
                <c:pt idx="466">
                  <c:v>9.0999999999999998E-2</c:v>
                </c:pt>
                <c:pt idx="467">
                  <c:v>8.5999999999999993E-2</c:v>
                </c:pt>
                <c:pt idx="468">
                  <c:v>8.7999999999999995E-2</c:v>
                </c:pt>
                <c:pt idx="469">
                  <c:v>8.5999999999999993E-2</c:v>
                </c:pt>
                <c:pt idx="470">
                  <c:v>8.6999999999999994E-2</c:v>
                </c:pt>
                <c:pt idx="471">
                  <c:v>8.5000000000000006E-2</c:v>
                </c:pt>
                <c:pt idx="472">
                  <c:v>8.6999999999999994E-2</c:v>
                </c:pt>
                <c:pt idx="473">
                  <c:v>8.8999999999999996E-2</c:v>
                </c:pt>
                <c:pt idx="474">
                  <c:v>0.09</c:v>
                </c:pt>
                <c:pt idx="475">
                  <c:v>8.7999999999999995E-2</c:v>
                </c:pt>
                <c:pt idx="476">
                  <c:v>8.5999999999999993E-2</c:v>
                </c:pt>
                <c:pt idx="477">
                  <c:v>8.5000000000000006E-2</c:v>
                </c:pt>
                <c:pt idx="478">
                  <c:v>8.5999999999999993E-2</c:v>
                </c:pt>
                <c:pt idx="479">
                  <c:v>8.5000000000000006E-2</c:v>
                </c:pt>
                <c:pt idx="480">
                  <c:v>8.5000000000000006E-2</c:v>
                </c:pt>
                <c:pt idx="481">
                  <c:v>8.7999999999999995E-2</c:v>
                </c:pt>
                <c:pt idx="482">
                  <c:v>8.8999999999999996E-2</c:v>
                </c:pt>
                <c:pt idx="483">
                  <c:v>8.6999999999999994E-2</c:v>
                </c:pt>
                <c:pt idx="484">
                  <c:v>8.5000000000000006E-2</c:v>
                </c:pt>
                <c:pt idx="485">
                  <c:v>8.6999999999999994E-2</c:v>
                </c:pt>
                <c:pt idx="486">
                  <c:v>8.5999999999999993E-2</c:v>
                </c:pt>
                <c:pt idx="487">
                  <c:v>8.6999999999999994E-2</c:v>
                </c:pt>
                <c:pt idx="488">
                  <c:v>8.7999999999999995E-2</c:v>
                </c:pt>
                <c:pt idx="489">
                  <c:v>0.09</c:v>
                </c:pt>
                <c:pt idx="490">
                  <c:v>8.5999999999999993E-2</c:v>
                </c:pt>
                <c:pt idx="491">
                  <c:v>8.8999999999999996E-2</c:v>
                </c:pt>
                <c:pt idx="492">
                  <c:v>8.6999999999999994E-2</c:v>
                </c:pt>
                <c:pt idx="493">
                  <c:v>9.4E-2</c:v>
                </c:pt>
                <c:pt idx="494">
                  <c:v>8.8999999999999996E-2</c:v>
                </c:pt>
                <c:pt idx="495">
                  <c:v>8.6999999999999994E-2</c:v>
                </c:pt>
                <c:pt idx="496">
                  <c:v>8.6999999999999994E-2</c:v>
                </c:pt>
                <c:pt idx="497">
                  <c:v>8.6999999999999994E-2</c:v>
                </c:pt>
                <c:pt idx="498">
                  <c:v>8.6999999999999994E-2</c:v>
                </c:pt>
                <c:pt idx="499">
                  <c:v>8.6999999999999994E-2</c:v>
                </c:pt>
                <c:pt idx="500">
                  <c:v>0.09</c:v>
                </c:pt>
                <c:pt idx="501">
                  <c:v>0.09</c:v>
                </c:pt>
                <c:pt idx="502">
                  <c:v>8.6999999999999994E-2</c:v>
                </c:pt>
                <c:pt idx="503">
                  <c:v>8.8999999999999996E-2</c:v>
                </c:pt>
                <c:pt idx="504">
                  <c:v>8.7999999999999995E-2</c:v>
                </c:pt>
                <c:pt idx="505">
                  <c:v>8.7999999999999995E-2</c:v>
                </c:pt>
                <c:pt idx="506">
                  <c:v>8.8999999999999996E-2</c:v>
                </c:pt>
                <c:pt idx="507">
                  <c:v>0.09</c:v>
                </c:pt>
                <c:pt idx="508">
                  <c:v>8.5000000000000006E-2</c:v>
                </c:pt>
                <c:pt idx="509">
                  <c:v>8.7999999999999995E-2</c:v>
                </c:pt>
                <c:pt idx="510">
                  <c:v>9.0999999999999998E-2</c:v>
                </c:pt>
                <c:pt idx="511">
                  <c:v>8.5999999999999993E-2</c:v>
                </c:pt>
                <c:pt idx="512">
                  <c:v>8.7999999999999995E-2</c:v>
                </c:pt>
                <c:pt idx="513">
                  <c:v>9.0999999999999998E-2</c:v>
                </c:pt>
                <c:pt idx="514">
                  <c:v>0.11</c:v>
                </c:pt>
                <c:pt idx="515">
                  <c:v>0.09</c:v>
                </c:pt>
                <c:pt idx="516">
                  <c:v>0.09</c:v>
                </c:pt>
                <c:pt idx="517">
                  <c:v>8.8999999999999996E-2</c:v>
                </c:pt>
                <c:pt idx="518">
                  <c:v>0.09</c:v>
                </c:pt>
                <c:pt idx="519">
                  <c:v>8.6999999999999994E-2</c:v>
                </c:pt>
                <c:pt idx="520">
                  <c:v>8.6999999999999994E-2</c:v>
                </c:pt>
                <c:pt idx="521">
                  <c:v>8.6999999999999994E-2</c:v>
                </c:pt>
                <c:pt idx="522">
                  <c:v>9.1999999999999998E-2</c:v>
                </c:pt>
                <c:pt idx="523">
                  <c:v>8.5999999999999993E-2</c:v>
                </c:pt>
                <c:pt idx="524">
                  <c:v>8.8999999999999996E-2</c:v>
                </c:pt>
                <c:pt idx="525">
                  <c:v>0.09</c:v>
                </c:pt>
                <c:pt idx="526">
                  <c:v>8.5000000000000006E-2</c:v>
                </c:pt>
                <c:pt idx="527">
                  <c:v>8.6999999999999994E-2</c:v>
                </c:pt>
                <c:pt idx="528">
                  <c:v>0.09</c:v>
                </c:pt>
                <c:pt idx="529">
                  <c:v>8.5999999999999993E-2</c:v>
                </c:pt>
                <c:pt idx="530">
                  <c:v>8.5999999999999993E-2</c:v>
                </c:pt>
                <c:pt idx="531">
                  <c:v>8.7999999999999995E-2</c:v>
                </c:pt>
                <c:pt idx="532">
                  <c:v>8.6999999999999994E-2</c:v>
                </c:pt>
                <c:pt idx="533">
                  <c:v>8.7999999999999995E-2</c:v>
                </c:pt>
                <c:pt idx="534">
                  <c:v>0.09</c:v>
                </c:pt>
                <c:pt idx="535">
                  <c:v>8.7999999999999995E-2</c:v>
                </c:pt>
                <c:pt idx="536">
                  <c:v>8.5999999999999993E-2</c:v>
                </c:pt>
                <c:pt idx="537">
                  <c:v>0.09</c:v>
                </c:pt>
                <c:pt idx="538">
                  <c:v>8.7999999999999995E-2</c:v>
                </c:pt>
                <c:pt idx="539">
                  <c:v>8.5000000000000006E-2</c:v>
                </c:pt>
                <c:pt idx="540">
                  <c:v>8.7999999999999995E-2</c:v>
                </c:pt>
                <c:pt idx="541">
                  <c:v>0.09</c:v>
                </c:pt>
                <c:pt idx="542">
                  <c:v>8.8999999999999996E-2</c:v>
                </c:pt>
                <c:pt idx="543">
                  <c:v>0.09</c:v>
                </c:pt>
                <c:pt idx="544">
                  <c:v>8.5000000000000006E-2</c:v>
                </c:pt>
                <c:pt idx="545">
                  <c:v>8.6999999999999994E-2</c:v>
                </c:pt>
                <c:pt idx="546">
                  <c:v>0.09</c:v>
                </c:pt>
                <c:pt idx="547">
                  <c:v>8.6999999999999994E-2</c:v>
                </c:pt>
                <c:pt idx="548">
                  <c:v>8.6999999999999994E-2</c:v>
                </c:pt>
                <c:pt idx="549">
                  <c:v>0.09</c:v>
                </c:pt>
                <c:pt idx="550">
                  <c:v>0.09</c:v>
                </c:pt>
                <c:pt idx="551">
                  <c:v>8.5999999999999993E-2</c:v>
                </c:pt>
                <c:pt idx="552">
                  <c:v>0.09</c:v>
                </c:pt>
                <c:pt idx="553">
                  <c:v>8.6999999999999994E-2</c:v>
                </c:pt>
                <c:pt idx="554">
                  <c:v>0.09</c:v>
                </c:pt>
                <c:pt idx="555">
                  <c:v>0.09</c:v>
                </c:pt>
                <c:pt idx="556">
                  <c:v>8.7999999999999995E-2</c:v>
                </c:pt>
                <c:pt idx="557">
                  <c:v>0.09</c:v>
                </c:pt>
                <c:pt idx="558">
                  <c:v>0.09</c:v>
                </c:pt>
                <c:pt idx="559">
                  <c:v>0.09</c:v>
                </c:pt>
                <c:pt idx="560">
                  <c:v>0.09</c:v>
                </c:pt>
                <c:pt idx="561">
                  <c:v>8.7999999999999995E-2</c:v>
                </c:pt>
                <c:pt idx="562">
                  <c:v>9.1999999999999998E-2</c:v>
                </c:pt>
                <c:pt idx="563">
                  <c:v>0.09</c:v>
                </c:pt>
                <c:pt idx="564">
                  <c:v>0.09</c:v>
                </c:pt>
                <c:pt idx="565">
                  <c:v>8.5999999999999993E-2</c:v>
                </c:pt>
                <c:pt idx="566">
                  <c:v>9.0999999999999998E-2</c:v>
                </c:pt>
                <c:pt idx="567">
                  <c:v>8.6999999999999994E-2</c:v>
                </c:pt>
                <c:pt idx="568">
                  <c:v>0.09</c:v>
                </c:pt>
                <c:pt idx="569">
                  <c:v>8.5999999999999993E-2</c:v>
                </c:pt>
                <c:pt idx="570">
                  <c:v>8.7999999999999995E-2</c:v>
                </c:pt>
                <c:pt idx="571">
                  <c:v>9.0999999999999998E-2</c:v>
                </c:pt>
                <c:pt idx="572">
                  <c:v>8.8999999999999996E-2</c:v>
                </c:pt>
                <c:pt idx="573">
                  <c:v>8.8999999999999996E-2</c:v>
                </c:pt>
                <c:pt idx="574">
                  <c:v>9.0999999999999998E-2</c:v>
                </c:pt>
                <c:pt idx="575">
                  <c:v>8.5999999999999993E-2</c:v>
                </c:pt>
                <c:pt idx="576">
                  <c:v>0.09</c:v>
                </c:pt>
                <c:pt idx="577">
                  <c:v>8.5999999999999993E-2</c:v>
                </c:pt>
                <c:pt idx="578">
                  <c:v>0.09</c:v>
                </c:pt>
                <c:pt idx="579">
                  <c:v>8.6999999999999994E-2</c:v>
                </c:pt>
                <c:pt idx="580">
                  <c:v>8.8999999999999996E-2</c:v>
                </c:pt>
                <c:pt idx="581">
                  <c:v>9.0999999999999998E-2</c:v>
                </c:pt>
                <c:pt idx="582">
                  <c:v>0.09</c:v>
                </c:pt>
                <c:pt idx="583">
                  <c:v>8.8999999999999996E-2</c:v>
                </c:pt>
                <c:pt idx="584">
                  <c:v>0.09</c:v>
                </c:pt>
                <c:pt idx="585">
                  <c:v>8.8999999999999996E-2</c:v>
                </c:pt>
                <c:pt idx="586">
                  <c:v>8.6999999999999994E-2</c:v>
                </c:pt>
                <c:pt idx="587">
                  <c:v>0.09</c:v>
                </c:pt>
                <c:pt idx="588">
                  <c:v>8.5999999999999993E-2</c:v>
                </c:pt>
                <c:pt idx="589">
                  <c:v>9.0999999999999998E-2</c:v>
                </c:pt>
                <c:pt idx="590">
                  <c:v>8.6999999999999994E-2</c:v>
                </c:pt>
                <c:pt idx="591">
                  <c:v>8.8999999999999996E-2</c:v>
                </c:pt>
                <c:pt idx="592">
                  <c:v>8.6999999999999994E-2</c:v>
                </c:pt>
                <c:pt idx="593">
                  <c:v>0.09</c:v>
                </c:pt>
                <c:pt idx="594">
                  <c:v>8.7999999999999995E-2</c:v>
                </c:pt>
                <c:pt idx="595">
                  <c:v>8.8999999999999996E-2</c:v>
                </c:pt>
                <c:pt idx="596">
                  <c:v>8.7999999999999995E-2</c:v>
                </c:pt>
                <c:pt idx="597">
                  <c:v>9.0999999999999998E-2</c:v>
                </c:pt>
                <c:pt idx="598">
                  <c:v>8.7999999999999995E-2</c:v>
                </c:pt>
                <c:pt idx="599">
                  <c:v>8.6999999999999994E-2</c:v>
                </c:pt>
                <c:pt idx="600">
                  <c:v>0.09</c:v>
                </c:pt>
                <c:pt idx="601">
                  <c:v>0.09</c:v>
                </c:pt>
                <c:pt idx="602">
                  <c:v>8.5999999999999993E-2</c:v>
                </c:pt>
                <c:pt idx="603">
                  <c:v>8.8999999999999996E-2</c:v>
                </c:pt>
                <c:pt idx="604">
                  <c:v>8.7999999999999995E-2</c:v>
                </c:pt>
                <c:pt idx="605">
                  <c:v>9.1999999999999998E-2</c:v>
                </c:pt>
                <c:pt idx="606">
                  <c:v>9.0999999999999998E-2</c:v>
                </c:pt>
                <c:pt idx="607">
                  <c:v>0.09</c:v>
                </c:pt>
                <c:pt idx="608">
                  <c:v>9.1999999999999998E-2</c:v>
                </c:pt>
                <c:pt idx="609">
                  <c:v>8.6999999999999994E-2</c:v>
                </c:pt>
                <c:pt idx="610">
                  <c:v>0.09</c:v>
                </c:pt>
                <c:pt idx="611">
                  <c:v>8.6999999999999994E-2</c:v>
                </c:pt>
                <c:pt idx="612">
                  <c:v>9.8000000000000004E-2</c:v>
                </c:pt>
                <c:pt idx="613">
                  <c:v>8.7999999999999995E-2</c:v>
                </c:pt>
                <c:pt idx="614">
                  <c:v>9.0999999999999998E-2</c:v>
                </c:pt>
                <c:pt idx="615">
                  <c:v>9.0999999999999998E-2</c:v>
                </c:pt>
                <c:pt idx="616">
                  <c:v>9.0999999999999998E-2</c:v>
                </c:pt>
                <c:pt idx="617">
                  <c:v>8.8999999999999996E-2</c:v>
                </c:pt>
                <c:pt idx="618">
                  <c:v>8.7999999999999995E-2</c:v>
                </c:pt>
                <c:pt idx="619">
                  <c:v>8.7999999999999995E-2</c:v>
                </c:pt>
                <c:pt idx="620">
                  <c:v>8.6999999999999994E-2</c:v>
                </c:pt>
                <c:pt idx="621">
                  <c:v>9.1999999999999998E-2</c:v>
                </c:pt>
                <c:pt idx="622">
                  <c:v>9.4E-2</c:v>
                </c:pt>
                <c:pt idx="623">
                  <c:v>8.8999999999999996E-2</c:v>
                </c:pt>
                <c:pt idx="624">
                  <c:v>0.10100000000000001</c:v>
                </c:pt>
                <c:pt idx="625">
                  <c:v>9.6000000000000002E-2</c:v>
                </c:pt>
                <c:pt idx="626">
                  <c:v>9.4E-2</c:v>
                </c:pt>
                <c:pt idx="627">
                  <c:v>0.129</c:v>
                </c:pt>
                <c:pt idx="628">
                  <c:v>9.2999999999999999E-2</c:v>
                </c:pt>
                <c:pt idx="629">
                  <c:v>0.104</c:v>
                </c:pt>
                <c:pt idx="630">
                  <c:v>0.14499999999999999</c:v>
                </c:pt>
                <c:pt idx="631">
                  <c:v>9.9000000000000005E-2</c:v>
                </c:pt>
                <c:pt idx="632">
                  <c:v>0.104</c:v>
                </c:pt>
                <c:pt idx="633">
                  <c:v>0.1</c:v>
                </c:pt>
                <c:pt idx="634">
                  <c:v>9.5000000000000001E-2</c:v>
                </c:pt>
                <c:pt idx="635">
                  <c:v>0.10100000000000001</c:v>
                </c:pt>
                <c:pt idx="636">
                  <c:v>9.0999999999999998E-2</c:v>
                </c:pt>
                <c:pt idx="637">
                  <c:v>0.09</c:v>
                </c:pt>
                <c:pt idx="638">
                  <c:v>9.0999999999999998E-2</c:v>
                </c:pt>
                <c:pt idx="639">
                  <c:v>9.1999999999999998E-2</c:v>
                </c:pt>
                <c:pt idx="640">
                  <c:v>9.0999999999999998E-2</c:v>
                </c:pt>
                <c:pt idx="641">
                  <c:v>9.6000000000000002E-2</c:v>
                </c:pt>
                <c:pt idx="642">
                  <c:v>8.8999999999999996E-2</c:v>
                </c:pt>
                <c:pt idx="643">
                  <c:v>9.1999999999999998E-2</c:v>
                </c:pt>
                <c:pt idx="644">
                  <c:v>9.2999999999999999E-2</c:v>
                </c:pt>
                <c:pt idx="645">
                  <c:v>9.1999999999999998E-2</c:v>
                </c:pt>
                <c:pt idx="646">
                  <c:v>0.11600000000000001</c:v>
                </c:pt>
                <c:pt idx="647">
                  <c:v>8.8999999999999996E-2</c:v>
                </c:pt>
                <c:pt idx="648">
                  <c:v>0.09</c:v>
                </c:pt>
                <c:pt idx="649">
                  <c:v>8.7999999999999995E-2</c:v>
                </c:pt>
                <c:pt idx="650">
                  <c:v>9.1999999999999998E-2</c:v>
                </c:pt>
                <c:pt idx="651">
                  <c:v>8.7999999999999995E-2</c:v>
                </c:pt>
                <c:pt idx="652">
                  <c:v>8.8999999999999996E-2</c:v>
                </c:pt>
                <c:pt idx="653">
                  <c:v>8.5999999999999993E-2</c:v>
                </c:pt>
                <c:pt idx="654">
                  <c:v>9.0999999999999998E-2</c:v>
                </c:pt>
                <c:pt idx="655">
                  <c:v>8.8999999999999996E-2</c:v>
                </c:pt>
                <c:pt idx="656">
                  <c:v>8.7999999999999995E-2</c:v>
                </c:pt>
                <c:pt idx="657">
                  <c:v>8.8999999999999996E-2</c:v>
                </c:pt>
                <c:pt idx="658">
                  <c:v>0.09</c:v>
                </c:pt>
                <c:pt idx="659">
                  <c:v>9.1999999999999998E-2</c:v>
                </c:pt>
                <c:pt idx="660">
                  <c:v>0.09</c:v>
                </c:pt>
                <c:pt idx="661">
                  <c:v>8.7999999999999995E-2</c:v>
                </c:pt>
                <c:pt idx="662">
                  <c:v>9.9000000000000005E-2</c:v>
                </c:pt>
                <c:pt idx="663">
                  <c:v>8.7999999999999995E-2</c:v>
                </c:pt>
                <c:pt idx="664">
                  <c:v>9.0999999999999998E-2</c:v>
                </c:pt>
                <c:pt idx="665">
                  <c:v>8.8999999999999996E-2</c:v>
                </c:pt>
                <c:pt idx="666">
                  <c:v>9.4E-2</c:v>
                </c:pt>
                <c:pt idx="667">
                  <c:v>9.0999999999999998E-2</c:v>
                </c:pt>
                <c:pt idx="668">
                  <c:v>8.6999999999999994E-2</c:v>
                </c:pt>
                <c:pt idx="669">
                  <c:v>9.0999999999999998E-2</c:v>
                </c:pt>
                <c:pt idx="670">
                  <c:v>0.09</c:v>
                </c:pt>
                <c:pt idx="671">
                  <c:v>9.0999999999999998E-2</c:v>
                </c:pt>
                <c:pt idx="672">
                  <c:v>8.6999999999999994E-2</c:v>
                </c:pt>
                <c:pt idx="673">
                  <c:v>9.6000000000000002E-2</c:v>
                </c:pt>
                <c:pt idx="674">
                  <c:v>0.10100000000000001</c:v>
                </c:pt>
                <c:pt idx="675">
                  <c:v>9.1999999999999998E-2</c:v>
                </c:pt>
                <c:pt idx="676">
                  <c:v>9.0999999999999998E-2</c:v>
                </c:pt>
                <c:pt idx="677">
                  <c:v>9.2999999999999999E-2</c:v>
                </c:pt>
                <c:pt idx="678">
                  <c:v>9.0999999999999998E-2</c:v>
                </c:pt>
                <c:pt idx="679">
                  <c:v>0.10100000000000001</c:v>
                </c:pt>
                <c:pt idx="680">
                  <c:v>9.0999999999999998E-2</c:v>
                </c:pt>
                <c:pt idx="681">
                  <c:v>0.1</c:v>
                </c:pt>
                <c:pt idx="682">
                  <c:v>9.8000000000000004E-2</c:v>
                </c:pt>
                <c:pt idx="683">
                  <c:v>8.7999999999999995E-2</c:v>
                </c:pt>
                <c:pt idx="684">
                  <c:v>9.4E-2</c:v>
                </c:pt>
                <c:pt idx="685">
                  <c:v>8.8999999999999996E-2</c:v>
                </c:pt>
                <c:pt idx="686">
                  <c:v>8.8999999999999996E-2</c:v>
                </c:pt>
                <c:pt idx="687">
                  <c:v>8.8999999999999996E-2</c:v>
                </c:pt>
                <c:pt idx="688">
                  <c:v>9.4E-2</c:v>
                </c:pt>
                <c:pt idx="689">
                  <c:v>8.8999999999999996E-2</c:v>
                </c:pt>
                <c:pt idx="690">
                  <c:v>9.0999999999999998E-2</c:v>
                </c:pt>
                <c:pt idx="691">
                  <c:v>9.0999999999999998E-2</c:v>
                </c:pt>
                <c:pt idx="692">
                  <c:v>9.0999999999999998E-2</c:v>
                </c:pt>
                <c:pt idx="693">
                  <c:v>9.1999999999999998E-2</c:v>
                </c:pt>
                <c:pt idx="694">
                  <c:v>0.112</c:v>
                </c:pt>
                <c:pt idx="695">
                  <c:v>8.6999999999999994E-2</c:v>
                </c:pt>
                <c:pt idx="696">
                  <c:v>9.2999999999999999E-2</c:v>
                </c:pt>
                <c:pt idx="697">
                  <c:v>9.1999999999999998E-2</c:v>
                </c:pt>
                <c:pt idx="698">
                  <c:v>9.0999999999999998E-2</c:v>
                </c:pt>
                <c:pt idx="699">
                  <c:v>0.09</c:v>
                </c:pt>
                <c:pt idx="700">
                  <c:v>9.0999999999999998E-2</c:v>
                </c:pt>
                <c:pt idx="701">
                  <c:v>0.09</c:v>
                </c:pt>
                <c:pt idx="702">
                  <c:v>9.1999999999999998E-2</c:v>
                </c:pt>
                <c:pt idx="703">
                  <c:v>9.0999999999999998E-2</c:v>
                </c:pt>
                <c:pt idx="704">
                  <c:v>0.111</c:v>
                </c:pt>
                <c:pt idx="705">
                  <c:v>0.09</c:v>
                </c:pt>
                <c:pt idx="706">
                  <c:v>9.4E-2</c:v>
                </c:pt>
                <c:pt idx="707">
                  <c:v>9.0999999999999998E-2</c:v>
                </c:pt>
                <c:pt idx="708">
                  <c:v>9.4E-2</c:v>
                </c:pt>
                <c:pt idx="709">
                  <c:v>9.1999999999999998E-2</c:v>
                </c:pt>
                <c:pt idx="710">
                  <c:v>9.5000000000000001E-2</c:v>
                </c:pt>
                <c:pt idx="711">
                  <c:v>9.1999999999999998E-2</c:v>
                </c:pt>
                <c:pt idx="712">
                  <c:v>9.2999999999999999E-2</c:v>
                </c:pt>
                <c:pt idx="713">
                  <c:v>9.1999999999999998E-2</c:v>
                </c:pt>
                <c:pt idx="714">
                  <c:v>9.0999999999999998E-2</c:v>
                </c:pt>
                <c:pt idx="715">
                  <c:v>0.09</c:v>
                </c:pt>
                <c:pt idx="716">
                  <c:v>9.1999999999999998E-2</c:v>
                </c:pt>
                <c:pt idx="717">
                  <c:v>9.0999999999999998E-2</c:v>
                </c:pt>
                <c:pt idx="718">
                  <c:v>9.1999999999999998E-2</c:v>
                </c:pt>
                <c:pt idx="719">
                  <c:v>8.8999999999999996E-2</c:v>
                </c:pt>
                <c:pt idx="720">
                  <c:v>0.09</c:v>
                </c:pt>
                <c:pt idx="721">
                  <c:v>0.09</c:v>
                </c:pt>
                <c:pt idx="722">
                  <c:v>9.2999999999999999E-2</c:v>
                </c:pt>
                <c:pt idx="723">
                  <c:v>8.8999999999999996E-2</c:v>
                </c:pt>
                <c:pt idx="724">
                  <c:v>9.1999999999999998E-2</c:v>
                </c:pt>
                <c:pt idx="725">
                  <c:v>9.7000000000000003E-2</c:v>
                </c:pt>
                <c:pt idx="726">
                  <c:v>8.8999999999999996E-2</c:v>
                </c:pt>
                <c:pt idx="727">
                  <c:v>9.6000000000000002E-2</c:v>
                </c:pt>
                <c:pt idx="728">
                  <c:v>0.09</c:v>
                </c:pt>
                <c:pt idx="729">
                  <c:v>9.5000000000000001E-2</c:v>
                </c:pt>
                <c:pt idx="730">
                  <c:v>0.09</c:v>
                </c:pt>
                <c:pt idx="731">
                  <c:v>9.6000000000000002E-2</c:v>
                </c:pt>
                <c:pt idx="732">
                  <c:v>9.2999999999999999E-2</c:v>
                </c:pt>
                <c:pt idx="733">
                  <c:v>9.5000000000000001E-2</c:v>
                </c:pt>
                <c:pt idx="734">
                  <c:v>9.0999999999999998E-2</c:v>
                </c:pt>
                <c:pt idx="735">
                  <c:v>9.5000000000000001E-2</c:v>
                </c:pt>
                <c:pt idx="736">
                  <c:v>0.113</c:v>
                </c:pt>
                <c:pt idx="737">
                  <c:v>9.7000000000000003E-2</c:v>
                </c:pt>
                <c:pt idx="738">
                  <c:v>9.1999999999999998E-2</c:v>
                </c:pt>
                <c:pt idx="739">
                  <c:v>0.10199999999999999</c:v>
                </c:pt>
                <c:pt idx="740">
                  <c:v>9.5000000000000001E-2</c:v>
                </c:pt>
                <c:pt idx="741">
                  <c:v>9.5000000000000001E-2</c:v>
                </c:pt>
                <c:pt idx="742">
                  <c:v>9.1999999999999998E-2</c:v>
                </c:pt>
                <c:pt idx="743">
                  <c:v>9.2999999999999999E-2</c:v>
                </c:pt>
                <c:pt idx="744">
                  <c:v>0.09</c:v>
                </c:pt>
                <c:pt idx="745">
                  <c:v>0.09</c:v>
                </c:pt>
                <c:pt idx="746">
                  <c:v>8.8999999999999996E-2</c:v>
                </c:pt>
                <c:pt idx="747">
                  <c:v>9.1999999999999998E-2</c:v>
                </c:pt>
                <c:pt idx="748">
                  <c:v>9.1999999999999998E-2</c:v>
                </c:pt>
                <c:pt idx="749">
                  <c:v>9.4E-2</c:v>
                </c:pt>
                <c:pt idx="750">
                  <c:v>9.5000000000000001E-2</c:v>
                </c:pt>
                <c:pt idx="751">
                  <c:v>9.2999999999999999E-2</c:v>
                </c:pt>
                <c:pt idx="752">
                  <c:v>8.8999999999999996E-2</c:v>
                </c:pt>
                <c:pt idx="753">
                  <c:v>9.2999999999999999E-2</c:v>
                </c:pt>
                <c:pt idx="754">
                  <c:v>9.7000000000000003E-2</c:v>
                </c:pt>
                <c:pt idx="755">
                  <c:v>8.8999999999999996E-2</c:v>
                </c:pt>
                <c:pt idx="756">
                  <c:v>9.5000000000000001E-2</c:v>
                </c:pt>
                <c:pt idx="757">
                  <c:v>9.4E-2</c:v>
                </c:pt>
                <c:pt idx="758">
                  <c:v>9.9000000000000005E-2</c:v>
                </c:pt>
                <c:pt idx="759">
                  <c:v>9.2999999999999999E-2</c:v>
                </c:pt>
                <c:pt idx="760">
                  <c:v>0.1</c:v>
                </c:pt>
                <c:pt idx="761">
                  <c:v>9.1999999999999998E-2</c:v>
                </c:pt>
                <c:pt idx="762">
                  <c:v>9.6000000000000002E-2</c:v>
                </c:pt>
                <c:pt idx="763">
                  <c:v>9.0999999999999998E-2</c:v>
                </c:pt>
                <c:pt idx="764">
                  <c:v>0.11700000000000001</c:v>
                </c:pt>
                <c:pt idx="765">
                  <c:v>9.1999999999999998E-2</c:v>
                </c:pt>
                <c:pt idx="766">
                  <c:v>9.6000000000000002E-2</c:v>
                </c:pt>
                <c:pt idx="767">
                  <c:v>9.2999999999999999E-2</c:v>
                </c:pt>
                <c:pt idx="768">
                  <c:v>9.4E-2</c:v>
                </c:pt>
                <c:pt idx="769">
                  <c:v>9.6000000000000002E-2</c:v>
                </c:pt>
                <c:pt idx="770">
                  <c:v>9.5000000000000001E-2</c:v>
                </c:pt>
                <c:pt idx="771">
                  <c:v>9.7000000000000003E-2</c:v>
                </c:pt>
                <c:pt idx="772">
                  <c:v>9.9000000000000005E-2</c:v>
                </c:pt>
                <c:pt idx="773">
                  <c:v>9.5000000000000001E-2</c:v>
                </c:pt>
                <c:pt idx="774">
                  <c:v>9.5000000000000001E-2</c:v>
                </c:pt>
                <c:pt idx="775">
                  <c:v>9.4E-2</c:v>
                </c:pt>
                <c:pt idx="776">
                  <c:v>9.4E-2</c:v>
                </c:pt>
                <c:pt idx="777">
                  <c:v>9.0999999999999998E-2</c:v>
                </c:pt>
                <c:pt idx="778">
                  <c:v>9.1999999999999998E-2</c:v>
                </c:pt>
                <c:pt idx="779">
                  <c:v>9.4E-2</c:v>
                </c:pt>
                <c:pt idx="780">
                  <c:v>9.2999999999999999E-2</c:v>
                </c:pt>
                <c:pt idx="781">
                  <c:v>9.0999999999999998E-2</c:v>
                </c:pt>
                <c:pt idx="782">
                  <c:v>9.4E-2</c:v>
                </c:pt>
                <c:pt idx="783">
                  <c:v>0.09</c:v>
                </c:pt>
                <c:pt idx="784">
                  <c:v>9.0999999999999998E-2</c:v>
                </c:pt>
                <c:pt idx="785">
                  <c:v>9.5000000000000001E-2</c:v>
                </c:pt>
                <c:pt idx="786">
                  <c:v>9.1999999999999998E-2</c:v>
                </c:pt>
                <c:pt idx="787">
                  <c:v>9.7000000000000003E-2</c:v>
                </c:pt>
                <c:pt idx="788">
                  <c:v>0.11</c:v>
                </c:pt>
                <c:pt idx="789">
                  <c:v>9.9000000000000005E-2</c:v>
                </c:pt>
                <c:pt idx="790">
                  <c:v>9.5000000000000001E-2</c:v>
                </c:pt>
                <c:pt idx="791">
                  <c:v>0.106</c:v>
                </c:pt>
                <c:pt idx="792">
                  <c:v>0.10199999999999999</c:v>
                </c:pt>
                <c:pt idx="793">
                  <c:v>0.106</c:v>
                </c:pt>
                <c:pt idx="794">
                  <c:v>9.9000000000000005E-2</c:v>
                </c:pt>
                <c:pt idx="795">
                  <c:v>9.9000000000000005E-2</c:v>
                </c:pt>
                <c:pt idx="796">
                  <c:v>0.19400000000000001</c:v>
                </c:pt>
                <c:pt idx="797">
                  <c:v>0.121</c:v>
                </c:pt>
                <c:pt idx="798">
                  <c:v>0.10199999999999999</c:v>
                </c:pt>
                <c:pt idx="799">
                  <c:v>0.123</c:v>
                </c:pt>
                <c:pt idx="800">
                  <c:v>0.124</c:v>
                </c:pt>
                <c:pt idx="801">
                  <c:v>9.9000000000000005E-2</c:v>
                </c:pt>
                <c:pt idx="802">
                  <c:v>9.8000000000000004E-2</c:v>
                </c:pt>
                <c:pt idx="803">
                  <c:v>9.9000000000000005E-2</c:v>
                </c:pt>
                <c:pt idx="804">
                  <c:v>0.104</c:v>
                </c:pt>
                <c:pt idx="805">
                  <c:v>9.8000000000000004E-2</c:v>
                </c:pt>
                <c:pt idx="806">
                  <c:v>9.9000000000000005E-2</c:v>
                </c:pt>
                <c:pt idx="807">
                  <c:v>0.113</c:v>
                </c:pt>
                <c:pt idx="808">
                  <c:v>0.1</c:v>
                </c:pt>
                <c:pt idx="809">
                  <c:v>9.8000000000000004E-2</c:v>
                </c:pt>
                <c:pt idx="810">
                  <c:v>9.6000000000000002E-2</c:v>
                </c:pt>
                <c:pt idx="811">
                  <c:v>9.6000000000000002E-2</c:v>
                </c:pt>
                <c:pt idx="812">
                  <c:v>9.6000000000000002E-2</c:v>
                </c:pt>
                <c:pt idx="813">
                  <c:v>9.6000000000000002E-2</c:v>
                </c:pt>
                <c:pt idx="814">
                  <c:v>9.6000000000000002E-2</c:v>
                </c:pt>
                <c:pt idx="815">
                  <c:v>9.4E-2</c:v>
                </c:pt>
                <c:pt idx="816">
                  <c:v>9.2999999999999999E-2</c:v>
                </c:pt>
                <c:pt idx="817">
                  <c:v>9.1999999999999998E-2</c:v>
                </c:pt>
                <c:pt idx="818">
                  <c:v>0.10100000000000001</c:v>
                </c:pt>
                <c:pt idx="819">
                  <c:v>0.113</c:v>
                </c:pt>
                <c:pt idx="820">
                  <c:v>0.104</c:v>
                </c:pt>
                <c:pt idx="821">
                  <c:v>9.8000000000000004E-2</c:v>
                </c:pt>
                <c:pt idx="822">
                  <c:v>9.6000000000000002E-2</c:v>
                </c:pt>
                <c:pt idx="823">
                  <c:v>9.4E-2</c:v>
                </c:pt>
                <c:pt idx="824">
                  <c:v>9.1999999999999998E-2</c:v>
                </c:pt>
                <c:pt idx="825">
                  <c:v>9.6000000000000002E-2</c:v>
                </c:pt>
                <c:pt idx="826">
                  <c:v>9.1999999999999998E-2</c:v>
                </c:pt>
                <c:pt idx="827">
                  <c:v>9.4E-2</c:v>
                </c:pt>
                <c:pt idx="828">
                  <c:v>9.1999999999999998E-2</c:v>
                </c:pt>
                <c:pt idx="829">
                  <c:v>9.0999999999999998E-2</c:v>
                </c:pt>
                <c:pt idx="830">
                  <c:v>9.2999999999999999E-2</c:v>
                </c:pt>
                <c:pt idx="831">
                  <c:v>9.2999999999999999E-2</c:v>
                </c:pt>
                <c:pt idx="832">
                  <c:v>9.1999999999999998E-2</c:v>
                </c:pt>
                <c:pt idx="833">
                  <c:v>9.6000000000000002E-2</c:v>
                </c:pt>
                <c:pt idx="834">
                  <c:v>9.6000000000000002E-2</c:v>
                </c:pt>
                <c:pt idx="835">
                  <c:v>9.8000000000000004E-2</c:v>
                </c:pt>
                <c:pt idx="836">
                  <c:v>0.1</c:v>
                </c:pt>
                <c:pt idx="837">
                  <c:v>9.7000000000000003E-2</c:v>
                </c:pt>
                <c:pt idx="838">
                  <c:v>9.6000000000000002E-2</c:v>
                </c:pt>
                <c:pt idx="839">
                  <c:v>9.4E-2</c:v>
                </c:pt>
                <c:pt idx="840">
                  <c:v>9.6000000000000002E-2</c:v>
                </c:pt>
                <c:pt idx="841">
                  <c:v>9.5000000000000001E-2</c:v>
                </c:pt>
                <c:pt idx="842">
                  <c:v>9.1999999999999998E-2</c:v>
                </c:pt>
                <c:pt idx="843">
                  <c:v>9.5000000000000001E-2</c:v>
                </c:pt>
                <c:pt idx="844">
                  <c:v>9.6000000000000002E-2</c:v>
                </c:pt>
                <c:pt idx="845">
                  <c:v>9.5000000000000001E-2</c:v>
                </c:pt>
                <c:pt idx="846">
                  <c:v>9.7000000000000003E-2</c:v>
                </c:pt>
                <c:pt idx="847">
                  <c:v>0.1</c:v>
                </c:pt>
                <c:pt idx="848">
                  <c:v>0.108</c:v>
                </c:pt>
                <c:pt idx="849">
                  <c:v>0.115</c:v>
                </c:pt>
                <c:pt idx="850">
                  <c:v>0.10100000000000001</c:v>
                </c:pt>
                <c:pt idx="851">
                  <c:v>0.111</c:v>
                </c:pt>
                <c:pt idx="852">
                  <c:v>0.17</c:v>
                </c:pt>
                <c:pt idx="853">
                  <c:v>9.7000000000000003E-2</c:v>
                </c:pt>
                <c:pt idx="854">
                  <c:v>9.8000000000000004E-2</c:v>
                </c:pt>
                <c:pt idx="855">
                  <c:v>9.9000000000000005E-2</c:v>
                </c:pt>
                <c:pt idx="856">
                  <c:v>0.104</c:v>
                </c:pt>
                <c:pt idx="857">
                  <c:v>0.104</c:v>
                </c:pt>
                <c:pt idx="858">
                  <c:v>0.11</c:v>
                </c:pt>
                <c:pt idx="859">
                  <c:v>0.161</c:v>
                </c:pt>
                <c:pt idx="860">
                  <c:v>9.8000000000000004E-2</c:v>
                </c:pt>
                <c:pt idx="861">
                  <c:v>0.1</c:v>
                </c:pt>
                <c:pt idx="862">
                  <c:v>9.2999999999999999E-2</c:v>
                </c:pt>
                <c:pt idx="863">
                  <c:v>9.4E-2</c:v>
                </c:pt>
                <c:pt idx="864">
                  <c:v>9.1999999999999998E-2</c:v>
                </c:pt>
                <c:pt idx="865">
                  <c:v>0.1</c:v>
                </c:pt>
                <c:pt idx="866">
                  <c:v>9.7000000000000003E-2</c:v>
                </c:pt>
                <c:pt idx="867">
                  <c:v>9.4E-2</c:v>
                </c:pt>
                <c:pt idx="868">
                  <c:v>9.9000000000000005E-2</c:v>
                </c:pt>
                <c:pt idx="869">
                  <c:v>9.7000000000000003E-2</c:v>
                </c:pt>
                <c:pt idx="870">
                  <c:v>0.1</c:v>
                </c:pt>
                <c:pt idx="871">
                  <c:v>0.158</c:v>
                </c:pt>
                <c:pt idx="872">
                  <c:v>0.10100000000000001</c:v>
                </c:pt>
                <c:pt idx="873">
                  <c:v>9.7000000000000003E-2</c:v>
                </c:pt>
                <c:pt idx="874">
                  <c:v>9.2999999999999999E-2</c:v>
                </c:pt>
                <c:pt idx="875">
                  <c:v>9.1999999999999998E-2</c:v>
                </c:pt>
                <c:pt idx="876">
                  <c:v>9.4E-2</c:v>
                </c:pt>
                <c:pt idx="877">
                  <c:v>9.8000000000000004E-2</c:v>
                </c:pt>
                <c:pt idx="878">
                  <c:v>9.5000000000000001E-2</c:v>
                </c:pt>
                <c:pt idx="879">
                  <c:v>9.7000000000000003E-2</c:v>
                </c:pt>
                <c:pt idx="880">
                  <c:v>9.7000000000000003E-2</c:v>
                </c:pt>
                <c:pt idx="881">
                  <c:v>0.127</c:v>
                </c:pt>
                <c:pt idx="882">
                  <c:v>0.105</c:v>
                </c:pt>
                <c:pt idx="883">
                  <c:v>0.10100000000000001</c:v>
                </c:pt>
                <c:pt idx="884">
                  <c:v>0.10199999999999999</c:v>
                </c:pt>
                <c:pt idx="885">
                  <c:v>9.7000000000000003E-2</c:v>
                </c:pt>
                <c:pt idx="886">
                  <c:v>9.6000000000000002E-2</c:v>
                </c:pt>
                <c:pt idx="887">
                  <c:v>9.1999999999999998E-2</c:v>
                </c:pt>
                <c:pt idx="888">
                  <c:v>9.0999999999999998E-2</c:v>
                </c:pt>
                <c:pt idx="889">
                  <c:v>9.1999999999999998E-2</c:v>
                </c:pt>
                <c:pt idx="890">
                  <c:v>9.5000000000000001E-2</c:v>
                </c:pt>
                <c:pt idx="891">
                  <c:v>9.0999999999999998E-2</c:v>
                </c:pt>
                <c:pt idx="892">
                  <c:v>9.6000000000000002E-2</c:v>
                </c:pt>
                <c:pt idx="893">
                  <c:v>9.1999999999999998E-2</c:v>
                </c:pt>
                <c:pt idx="894">
                  <c:v>9.4E-2</c:v>
                </c:pt>
                <c:pt idx="895">
                  <c:v>9.0999999999999998E-2</c:v>
                </c:pt>
                <c:pt idx="896">
                  <c:v>9.4E-2</c:v>
                </c:pt>
                <c:pt idx="897">
                  <c:v>9.1999999999999998E-2</c:v>
                </c:pt>
                <c:pt idx="898">
                  <c:v>0.152</c:v>
                </c:pt>
                <c:pt idx="899">
                  <c:v>0.152</c:v>
                </c:pt>
                <c:pt idx="900">
                  <c:v>9.4E-2</c:v>
                </c:pt>
                <c:pt idx="901">
                  <c:v>9.4E-2</c:v>
                </c:pt>
                <c:pt idx="902">
                  <c:v>9.0999999999999998E-2</c:v>
                </c:pt>
                <c:pt idx="903">
                  <c:v>9.2999999999999999E-2</c:v>
                </c:pt>
                <c:pt idx="904">
                  <c:v>9.8000000000000004E-2</c:v>
                </c:pt>
                <c:pt idx="905">
                  <c:v>0.10299999999999999</c:v>
                </c:pt>
                <c:pt idx="906">
                  <c:v>9.2999999999999999E-2</c:v>
                </c:pt>
                <c:pt idx="907">
                  <c:v>9.7000000000000003E-2</c:v>
                </c:pt>
                <c:pt idx="908">
                  <c:v>9.5000000000000001E-2</c:v>
                </c:pt>
                <c:pt idx="909">
                  <c:v>9.6000000000000002E-2</c:v>
                </c:pt>
                <c:pt idx="910">
                  <c:v>9.8000000000000004E-2</c:v>
                </c:pt>
                <c:pt idx="911">
                  <c:v>0.10100000000000001</c:v>
                </c:pt>
                <c:pt idx="912">
                  <c:v>9.9000000000000005E-2</c:v>
                </c:pt>
                <c:pt idx="913">
                  <c:v>0.10299999999999999</c:v>
                </c:pt>
                <c:pt idx="914">
                  <c:v>0.104</c:v>
                </c:pt>
                <c:pt idx="915">
                  <c:v>9.7000000000000003E-2</c:v>
                </c:pt>
                <c:pt idx="916">
                  <c:v>0.1</c:v>
                </c:pt>
                <c:pt idx="917">
                  <c:v>0.10100000000000001</c:v>
                </c:pt>
                <c:pt idx="918">
                  <c:v>0.10199999999999999</c:v>
                </c:pt>
                <c:pt idx="919">
                  <c:v>9.7000000000000003E-2</c:v>
                </c:pt>
                <c:pt idx="920">
                  <c:v>9.7000000000000003E-2</c:v>
                </c:pt>
                <c:pt idx="921">
                  <c:v>9.9000000000000005E-2</c:v>
                </c:pt>
                <c:pt idx="922">
                  <c:v>9.6000000000000002E-2</c:v>
                </c:pt>
                <c:pt idx="923">
                  <c:v>0.1</c:v>
                </c:pt>
                <c:pt idx="924">
                  <c:v>9.7000000000000003E-2</c:v>
                </c:pt>
                <c:pt idx="925">
                  <c:v>9.8000000000000004E-2</c:v>
                </c:pt>
                <c:pt idx="926">
                  <c:v>9.4E-2</c:v>
                </c:pt>
                <c:pt idx="927">
                  <c:v>9.2999999999999999E-2</c:v>
                </c:pt>
                <c:pt idx="928">
                  <c:v>9.5000000000000001E-2</c:v>
                </c:pt>
                <c:pt idx="929">
                  <c:v>9.9000000000000005E-2</c:v>
                </c:pt>
                <c:pt idx="930">
                  <c:v>0.1</c:v>
                </c:pt>
                <c:pt idx="931">
                  <c:v>9.8000000000000004E-2</c:v>
                </c:pt>
                <c:pt idx="932">
                  <c:v>9.6000000000000002E-2</c:v>
                </c:pt>
                <c:pt idx="933">
                  <c:v>9.7000000000000003E-2</c:v>
                </c:pt>
                <c:pt idx="934">
                  <c:v>9.7000000000000003E-2</c:v>
                </c:pt>
                <c:pt idx="935">
                  <c:v>9.4E-2</c:v>
                </c:pt>
                <c:pt idx="936">
                  <c:v>9.6000000000000002E-2</c:v>
                </c:pt>
                <c:pt idx="937">
                  <c:v>9.4E-2</c:v>
                </c:pt>
                <c:pt idx="938">
                  <c:v>9.0999999999999998E-2</c:v>
                </c:pt>
                <c:pt idx="939">
                  <c:v>9.1999999999999998E-2</c:v>
                </c:pt>
                <c:pt idx="940">
                  <c:v>9.2999999999999999E-2</c:v>
                </c:pt>
                <c:pt idx="941">
                  <c:v>9.0999999999999998E-2</c:v>
                </c:pt>
                <c:pt idx="942">
                  <c:v>9.5000000000000001E-2</c:v>
                </c:pt>
                <c:pt idx="943">
                  <c:v>9.7000000000000003E-2</c:v>
                </c:pt>
                <c:pt idx="944">
                  <c:v>0.10299999999999999</c:v>
                </c:pt>
                <c:pt idx="945">
                  <c:v>9.6000000000000002E-2</c:v>
                </c:pt>
                <c:pt idx="946">
                  <c:v>9.4E-2</c:v>
                </c:pt>
                <c:pt idx="947">
                  <c:v>9.4E-2</c:v>
                </c:pt>
                <c:pt idx="948">
                  <c:v>9.6000000000000002E-2</c:v>
                </c:pt>
                <c:pt idx="949">
                  <c:v>9.5000000000000001E-2</c:v>
                </c:pt>
                <c:pt idx="950">
                  <c:v>9.9000000000000005E-2</c:v>
                </c:pt>
                <c:pt idx="951">
                  <c:v>9.8000000000000004E-2</c:v>
                </c:pt>
                <c:pt idx="952">
                  <c:v>9.8000000000000004E-2</c:v>
                </c:pt>
                <c:pt idx="953">
                  <c:v>9.4E-2</c:v>
                </c:pt>
                <c:pt idx="954">
                  <c:v>9.6000000000000002E-2</c:v>
                </c:pt>
                <c:pt idx="955">
                  <c:v>9.2999999999999999E-2</c:v>
                </c:pt>
                <c:pt idx="956">
                  <c:v>9.1999999999999998E-2</c:v>
                </c:pt>
                <c:pt idx="957">
                  <c:v>9.0999999999999998E-2</c:v>
                </c:pt>
                <c:pt idx="958">
                  <c:v>9.5000000000000001E-2</c:v>
                </c:pt>
                <c:pt idx="959">
                  <c:v>0.11</c:v>
                </c:pt>
                <c:pt idx="960">
                  <c:v>9.0999999999999998E-2</c:v>
                </c:pt>
                <c:pt idx="961">
                  <c:v>9.7000000000000003E-2</c:v>
                </c:pt>
                <c:pt idx="962">
                  <c:v>9.1999999999999998E-2</c:v>
                </c:pt>
                <c:pt idx="963">
                  <c:v>9.7000000000000003E-2</c:v>
                </c:pt>
                <c:pt idx="964">
                  <c:v>9.4E-2</c:v>
                </c:pt>
                <c:pt idx="965">
                  <c:v>9.0999999999999998E-2</c:v>
                </c:pt>
                <c:pt idx="966">
                  <c:v>9.4E-2</c:v>
                </c:pt>
                <c:pt idx="967">
                  <c:v>9.6000000000000002E-2</c:v>
                </c:pt>
                <c:pt idx="968">
                  <c:v>9.4E-2</c:v>
                </c:pt>
                <c:pt idx="969">
                  <c:v>9.4E-2</c:v>
                </c:pt>
                <c:pt idx="970">
                  <c:v>9.1999999999999998E-2</c:v>
                </c:pt>
                <c:pt idx="971">
                  <c:v>9.7000000000000003E-2</c:v>
                </c:pt>
                <c:pt idx="972">
                  <c:v>9.0999999999999998E-2</c:v>
                </c:pt>
                <c:pt idx="973">
                  <c:v>9.1999999999999998E-2</c:v>
                </c:pt>
                <c:pt idx="974">
                  <c:v>9.1999999999999998E-2</c:v>
                </c:pt>
                <c:pt idx="975">
                  <c:v>9.8000000000000004E-2</c:v>
                </c:pt>
                <c:pt idx="976">
                  <c:v>9.9000000000000005E-2</c:v>
                </c:pt>
                <c:pt idx="977">
                  <c:v>9.8000000000000004E-2</c:v>
                </c:pt>
                <c:pt idx="978">
                  <c:v>9.7000000000000003E-2</c:v>
                </c:pt>
                <c:pt idx="979">
                  <c:v>9.7000000000000003E-2</c:v>
                </c:pt>
                <c:pt idx="980">
                  <c:v>9.6000000000000002E-2</c:v>
                </c:pt>
                <c:pt idx="981">
                  <c:v>9.6000000000000002E-2</c:v>
                </c:pt>
                <c:pt idx="982">
                  <c:v>9.0999999999999998E-2</c:v>
                </c:pt>
                <c:pt idx="983">
                  <c:v>9.1999999999999998E-2</c:v>
                </c:pt>
                <c:pt idx="984">
                  <c:v>9.6000000000000002E-2</c:v>
                </c:pt>
                <c:pt idx="985">
                  <c:v>9.1999999999999998E-2</c:v>
                </c:pt>
                <c:pt idx="986">
                  <c:v>9.7000000000000003E-2</c:v>
                </c:pt>
                <c:pt idx="987">
                  <c:v>9.2999999999999999E-2</c:v>
                </c:pt>
                <c:pt idx="988">
                  <c:v>9.8000000000000004E-2</c:v>
                </c:pt>
                <c:pt idx="989">
                  <c:v>9.1999999999999998E-2</c:v>
                </c:pt>
                <c:pt idx="990">
                  <c:v>9.1999999999999998E-2</c:v>
                </c:pt>
                <c:pt idx="991">
                  <c:v>9.0999999999999998E-2</c:v>
                </c:pt>
                <c:pt idx="992">
                  <c:v>9.1999999999999998E-2</c:v>
                </c:pt>
                <c:pt idx="993">
                  <c:v>9.1999999999999998E-2</c:v>
                </c:pt>
                <c:pt idx="994">
                  <c:v>9.5000000000000001E-2</c:v>
                </c:pt>
                <c:pt idx="995">
                  <c:v>9.0999999999999998E-2</c:v>
                </c:pt>
                <c:pt idx="996">
                  <c:v>9.4E-2</c:v>
                </c:pt>
                <c:pt idx="997">
                  <c:v>9.1999999999999998E-2</c:v>
                </c:pt>
                <c:pt idx="998">
                  <c:v>9.6000000000000002E-2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'2nexttimes'!$B$1</c:f>
              <c:strCache>
                <c:ptCount val="1"/>
                <c:pt idx="0">
                  <c:v>strsolve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'2nexttimes'!$A$2:$A$1000</c:f>
              <c:numCache>
                <c:formatCode>General</c:formatCode>
                <c:ptCount val="999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  <c:pt idx="309">
                  <c:v>311</c:v>
                </c:pt>
                <c:pt idx="310">
                  <c:v>312</c:v>
                </c:pt>
                <c:pt idx="311">
                  <c:v>313</c:v>
                </c:pt>
                <c:pt idx="312">
                  <c:v>314</c:v>
                </c:pt>
                <c:pt idx="313">
                  <c:v>315</c:v>
                </c:pt>
                <c:pt idx="314">
                  <c:v>316</c:v>
                </c:pt>
                <c:pt idx="315">
                  <c:v>317</c:v>
                </c:pt>
                <c:pt idx="316">
                  <c:v>318</c:v>
                </c:pt>
                <c:pt idx="317">
                  <c:v>319</c:v>
                </c:pt>
                <c:pt idx="318">
                  <c:v>320</c:v>
                </c:pt>
                <c:pt idx="319">
                  <c:v>321</c:v>
                </c:pt>
                <c:pt idx="320">
                  <c:v>322</c:v>
                </c:pt>
                <c:pt idx="321">
                  <c:v>323</c:v>
                </c:pt>
                <c:pt idx="322">
                  <c:v>324</c:v>
                </c:pt>
                <c:pt idx="323">
                  <c:v>325</c:v>
                </c:pt>
                <c:pt idx="324">
                  <c:v>326</c:v>
                </c:pt>
                <c:pt idx="325">
                  <c:v>327</c:v>
                </c:pt>
                <c:pt idx="326">
                  <c:v>328</c:v>
                </c:pt>
                <c:pt idx="327">
                  <c:v>329</c:v>
                </c:pt>
                <c:pt idx="328">
                  <c:v>330</c:v>
                </c:pt>
                <c:pt idx="329">
                  <c:v>331</c:v>
                </c:pt>
                <c:pt idx="330">
                  <c:v>332</c:v>
                </c:pt>
                <c:pt idx="331">
                  <c:v>333</c:v>
                </c:pt>
                <c:pt idx="332">
                  <c:v>334</c:v>
                </c:pt>
                <c:pt idx="333">
                  <c:v>335</c:v>
                </c:pt>
                <c:pt idx="334">
                  <c:v>336</c:v>
                </c:pt>
                <c:pt idx="335">
                  <c:v>337</c:v>
                </c:pt>
                <c:pt idx="336">
                  <c:v>338</c:v>
                </c:pt>
                <c:pt idx="337">
                  <c:v>339</c:v>
                </c:pt>
                <c:pt idx="338">
                  <c:v>340</c:v>
                </c:pt>
                <c:pt idx="339">
                  <c:v>341</c:v>
                </c:pt>
                <c:pt idx="340">
                  <c:v>342</c:v>
                </c:pt>
                <c:pt idx="341">
                  <c:v>343</c:v>
                </c:pt>
                <c:pt idx="342">
                  <c:v>344</c:v>
                </c:pt>
                <c:pt idx="343">
                  <c:v>345</c:v>
                </c:pt>
                <c:pt idx="344">
                  <c:v>346</c:v>
                </c:pt>
                <c:pt idx="345">
                  <c:v>347</c:v>
                </c:pt>
                <c:pt idx="346">
                  <c:v>348</c:v>
                </c:pt>
                <c:pt idx="347">
                  <c:v>349</c:v>
                </c:pt>
                <c:pt idx="348">
                  <c:v>350</c:v>
                </c:pt>
                <c:pt idx="349">
                  <c:v>351</c:v>
                </c:pt>
                <c:pt idx="350">
                  <c:v>352</c:v>
                </c:pt>
                <c:pt idx="351">
                  <c:v>353</c:v>
                </c:pt>
                <c:pt idx="352">
                  <c:v>354</c:v>
                </c:pt>
                <c:pt idx="353">
                  <c:v>355</c:v>
                </c:pt>
                <c:pt idx="354">
                  <c:v>356</c:v>
                </c:pt>
                <c:pt idx="355">
                  <c:v>357</c:v>
                </c:pt>
                <c:pt idx="356">
                  <c:v>358</c:v>
                </c:pt>
                <c:pt idx="357">
                  <c:v>359</c:v>
                </c:pt>
                <c:pt idx="358">
                  <c:v>360</c:v>
                </c:pt>
                <c:pt idx="359">
                  <c:v>361</c:v>
                </c:pt>
                <c:pt idx="360">
                  <c:v>362</c:v>
                </c:pt>
                <c:pt idx="361">
                  <c:v>363</c:v>
                </c:pt>
                <c:pt idx="362">
                  <c:v>364</c:v>
                </c:pt>
                <c:pt idx="363">
                  <c:v>365</c:v>
                </c:pt>
                <c:pt idx="364">
                  <c:v>366</c:v>
                </c:pt>
                <c:pt idx="365">
                  <c:v>367</c:v>
                </c:pt>
                <c:pt idx="366">
                  <c:v>368</c:v>
                </c:pt>
                <c:pt idx="367">
                  <c:v>369</c:v>
                </c:pt>
                <c:pt idx="368">
                  <c:v>370</c:v>
                </c:pt>
                <c:pt idx="369">
                  <c:v>371</c:v>
                </c:pt>
                <c:pt idx="370">
                  <c:v>372</c:v>
                </c:pt>
                <c:pt idx="371">
                  <c:v>373</c:v>
                </c:pt>
                <c:pt idx="372">
                  <c:v>374</c:v>
                </c:pt>
                <c:pt idx="373">
                  <c:v>375</c:v>
                </c:pt>
                <c:pt idx="374">
                  <c:v>376</c:v>
                </c:pt>
                <c:pt idx="375">
                  <c:v>377</c:v>
                </c:pt>
                <c:pt idx="376">
                  <c:v>378</c:v>
                </c:pt>
                <c:pt idx="377">
                  <c:v>379</c:v>
                </c:pt>
                <c:pt idx="378">
                  <c:v>380</c:v>
                </c:pt>
                <c:pt idx="379">
                  <c:v>381</c:v>
                </c:pt>
                <c:pt idx="380">
                  <c:v>382</c:v>
                </c:pt>
                <c:pt idx="381">
                  <c:v>383</c:v>
                </c:pt>
                <c:pt idx="382">
                  <c:v>384</c:v>
                </c:pt>
                <c:pt idx="383">
                  <c:v>385</c:v>
                </c:pt>
                <c:pt idx="384">
                  <c:v>386</c:v>
                </c:pt>
                <c:pt idx="385">
                  <c:v>387</c:v>
                </c:pt>
                <c:pt idx="386">
                  <c:v>388</c:v>
                </c:pt>
                <c:pt idx="387">
                  <c:v>389</c:v>
                </c:pt>
                <c:pt idx="388">
                  <c:v>390</c:v>
                </c:pt>
                <c:pt idx="389">
                  <c:v>391</c:v>
                </c:pt>
                <c:pt idx="390">
                  <c:v>392</c:v>
                </c:pt>
                <c:pt idx="391">
                  <c:v>393</c:v>
                </c:pt>
                <c:pt idx="392">
                  <c:v>394</c:v>
                </c:pt>
                <c:pt idx="393">
                  <c:v>395</c:v>
                </c:pt>
                <c:pt idx="394">
                  <c:v>396</c:v>
                </c:pt>
                <c:pt idx="395">
                  <c:v>397</c:v>
                </c:pt>
                <c:pt idx="396">
                  <c:v>398</c:v>
                </c:pt>
                <c:pt idx="397">
                  <c:v>399</c:v>
                </c:pt>
                <c:pt idx="398">
                  <c:v>400</c:v>
                </c:pt>
                <c:pt idx="399">
                  <c:v>401</c:v>
                </c:pt>
                <c:pt idx="400">
                  <c:v>402</c:v>
                </c:pt>
                <c:pt idx="401">
                  <c:v>403</c:v>
                </c:pt>
                <c:pt idx="402">
                  <c:v>404</c:v>
                </c:pt>
                <c:pt idx="403">
                  <c:v>405</c:v>
                </c:pt>
                <c:pt idx="404">
                  <c:v>406</c:v>
                </c:pt>
                <c:pt idx="405">
                  <c:v>407</c:v>
                </c:pt>
                <c:pt idx="406">
                  <c:v>408</c:v>
                </c:pt>
                <c:pt idx="407">
                  <c:v>409</c:v>
                </c:pt>
                <c:pt idx="408">
                  <c:v>410</c:v>
                </c:pt>
                <c:pt idx="409">
                  <c:v>411</c:v>
                </c:pt>
                <c:pt idx="410">
                  <c:v>412</c:v>
                </c:pt>
                <c:pt idx="411">
                  <c:v>413</c:v>
                </c:pt>
                <c:pt idx="412">
                  <c:v>414</c:v>
                </c:pt>
                <c:pt idx="413">
                  <c:v>415</c:v>
                </c:pt>
                <c:pt idx="414">
                  <c:v>416</c:v>
                </c:pt>
                <c:pt idx="415">
                  <c:v>417</c:v>
                </c:pt>
                <c:pt idx="416">
                  <c:v>418</c:v>
                </c:pt>
                <c:pt idx="417">
                  <c:v>419</c:v>
                </c:pt>
                <c:pt idx="418">
                  <c:v>420</c:v>
                </c:pt>
                <c:pt idx="419">
                  <c:v>421</c:v>
                </c:pt>
                <c:pt idx="420">
                  <c:v>422</c:v>
                </c:pt>
                <c:pt idx="421">
                  <c:v>423</c:v>
                </c:pt>
                <c:pt idx="422">
                  <c:v>424</c:v>
                </c:pt>
                <c:pt idx="423">
                  <c:v>425</c:v>
                </c:pt>
                <c:pt idx="424">
                  <c:v>426</c:v>
                </c:pt>
                <c:pt idx="425">
                  <c:v>427</c:v>
                </c:pt>
                <c:pt idx="426">
                  <c:v>428</c:v>
                </c:pt>
                <c:pt idx="427">
                  <c:v>429</c:v>
                </c:pt>
                <c:pt idx="428">
                  <c:v>430</c:v>
                </c:pt>
                <c:pt idx="429">
                  <c:v>431</c:v>
                </c:pt>
                <c:pt idx="430">
                  <c:v>432</c:v>
                </c:pt>
                <c:pt idx="431">
                  <c:v>433</c:v>
                </c:pt>
                <c:pt idx="432">
                  <c:v>434</c:v>
                </c:pt>
                <c:pt idx="433">
                  <c:v>435</c:v>
                </c:pt>
                <c:pt idx="434">
                  <c:v>436</c:v>
                </c:pt>
                <c:pt idx="435">
                  <c:v>437</c:v>
                </c:pt>
                <c:pt idx="436">
                  <c:v>438</c:v>
                </c:pt>
                <c:pt idx="437">
                  <c:v>439</c:v>
                </c:pt>
                <c:pt idx="438">
                  <c:v>440</c:v>
                </c:pt>
                <c:pt idx="439">
                  <c:v>441</c:v>
                </c:pt>
                <c:pt idx="440">
                  <c:v>442</c:v>
                </c:pt>
                <c:pt idx="441">
                  <c:v>443</c:v>
                </c:pt>
                <c:pt idx="442">
                  <c:v>444</c:v>
                </c:pt>
                <c:pt idx="443">
                  <c:v>445</c:v>
                </c:pt>
                <c:pt idx="444">
                  <c:v>446</c:v>
                </c:pt>
                <c:pt idx="445">
                  <c:v>447</c:v>
                </c:pt>
                <c:pt idx="446">
                  <c:v>448</c:v>
                </c:pt>
                <c:pt idx="447">
                  <c:v>449</c:v>
                </c:pt>
                <c:pt idx="448">
                  <c:v>450</c:v>
                </c:pt>
                <c:pt idx="449">
                  <c:v>451</c:v>
                </c:pt>
                <c:pt idx="450">
                  <c:v>452</c:v>
                </c:pt>
                <c:pt idx="451">
                  <c:v>453</c:v>
                </c:pt>
                <c:pt idx="452">
                  <c:v>454</c:v>
                </c:pt>
                <c:pt idx="453">
                  <c:v>455</c:v>
                </c:pt>
                <c:pt idx="454">
                  <c:v>456</c:v>
                </c:pt>
                <c:pt idx="455">
                  <c:v>457</c:v>
                </c:pt>
                <c:pt idx="456">
                  <c:v>458</c:v>
                </c:pt>
                <c:pt idx="457">
                  <c:v>459</c:v>
                </c:pt>
                <c:pt idx="458">
                  <c:v>460</c:v>
                </c:pt>
                <c:pt idx="459">
                  <c:v>461</c:v>
                </c:pt>
                <c:pt idx="460">
                  <c:v>462</c:v>
                </c:pt>
                <c:pt idx="461">
                  <c:v>463</c:v>
                </c:pt>
                <c:pt idx="462">
                  <c:v>464</c:v>
                </c:pt>
                <c:pt idx="463">
                  <c:v>465</c:v>
                </c:pt>
                <c:pt idx="464">
                  <c:v>466</c:v>
                </c:pt>
                <c:pt idx="465">
                  <c:v>467</c:v>
                </c:pt>
                <c:pt idx="466">
                  <c:v>468</c:v>
                </c:pt>
                <c:pt idx="467">
                  <c:v>469</c:v>
                </c:pt>
                <c:pt idx="468">
                  <c:v>470</c:v>
                </c:pt>
                <c:pt idx="469">
                  <c:v>471</c:v>
                </c:pt>
                <c:pt idx="470">
                  <c:v>472</c:v>
                </c:pt>
                <c:pt idx="471">
                  <c:v>473</c:v>
                </c:pt>
                <c:pt idx="472">
                  <c:v>474</c:v>
                </c:pt>
                <c:pt idx="473">
                  <c:v>475</c:v>
                </c:pt>
                <c:pt idx="474">
                  <c:v>476</c:v>
                </c:pt>
                <c:pt idx="475">
                  <c:v>477</c:v>
                </c:pt>
                <c:pt idx="476">
                  <c:v>478</c:v>
                </c:pt>
                <c:pt idx="477">
                  <c:v>479</c:v>
                </c:pt>
                <c:pt idx="478">
                  <c:v>480</c:v>
                </c:pt>
                <c:pt idx="479">
                  <c:v>481</c:v>
                </c:pt>
                <c:pt idx="480">
                  <c:v>482</c:v>
                </c:pt>
                <c:pt idx="481">
                  <c:v>483</c:v>
                </c:pt>
                <c:pt idx="482">
                  <c:v>484</c:v>
                </c:pt>
                <c:pt idx="483">
                  <c:v>485</c:v>
                </c:pt>
                <c:pt idx="484">
                  <c:v>486</c:v>
                </c:pt>
                <c:pt idx="485">
                  <c:v>487</c:v>
                </c:pt>
                <c:pt idx="486">
                  <c:v>488</c:v>
                </c:pt>
                <c:pt idx="487">
                  <c:v>489</c:v>
                </c:pt>
                <c:pt idx="488">
                  <c:v>490</c:v>
                </c:pt>
                <c:pt idx="489">
                  <c:v>491</c:v>
                </c:pt>
                <c:pt idx="490">
                  <c:v>492</c:v>
                </c:pt>
                <c:pt idx="491">
                  <c:v>493</c:v>
                </c:pt>
                <c:pt idx="492">
                  <c:v>494</c:v>
                </c:pt>
                <c:pt idx="493">
                  <c:v>495</c:v>
                </c:pt>
                <c:pt idx="494">
                  <c:v>496</c:v>
                </c:pt>
                <c:pt idx="495">
                  <c:v>497</c:v>
                </c:pt>
                <c:pt idx="496">
                  <c:v>498</c:v>
                </c:pt>
                <c:pt idx="497">
                  <c:v>499</c:v>
                </c:pt>
                <c:pt idx="498">
                  <c:v>500</c:v>
                </c:pt>
                <c:pt idx="499">
                  <c:v>501</c:v>
                </c:pt>
                <c:pt idx="500">
                  <c:v>502</c:v>
                </c:pt>
                <c:pt idx="501">
                  <c:v>503</c:v>
                </c:pt>
                <c:pt idx="502">
                  <c:v>504</c:v>
                </c:pt>
                <c:pt idx="503">
                  <c:v>505</c:v>
                </c:pt>
                <c:pt idx="504">
                  <c:v>506</c:v>
                </c:pt>
                <c:pt idx="505">
                  <c:v>507</c:v>
                </c:pt>
                <c:pt idx="506">
                  <c:v>508</c:v>
                </c:pt>
                <c:pt idx="507">
                  <c:v>509</c:v>
                </c:pt>
                <c:pt idx="508">
                  <c:v>510</c:v>
                </c:pt>
                <c:pt idx="509">
                  <c:v>511</c:v>
                </c:pt>
                <c:pt idx="510">
                  <c:v>512</c:v>
                </c:pt>
                <c:pt idx="511">
                  <c:v>513</c:v>
                </c:pt>
                <c:pt idx="512">
                  <c:v>514</c:v>
                </c:pt>
                <c:pt idx="513">
                  <c:v>515</c:v>
                </c:pt>
                <c:pt idx="514">
                  <c:v>516</c:v>
                </c:pt>
                <c:pt idx="515">
                  <c:v>517</c:v>
                </c:pt>
                <c:pt idx="516">
                  <c:v>518</c:v>
                </c:pt>
                <c:pt idx="517">
                  <c:v>519</c:v>
                </c:pt>
                <c:pt idx="518">
                  <c:v>520</c:v>
                </c:pt>
                <c:pt idx="519">
                  <c:v>521</c:v>
                </c:pt>
                <c:pt idx="520">
                  <c:v>522</c:v>
                </c:pt>
                <c:pt idx="521">
                  <c:v>523</c:v>
                </c:pt>
                <c:pt idx="522">
                  <c:v>524</c:v>
                </c:pt>
                <c:pt idx="523">
                  <c:v>525</c:v>
                </c:pt>
                <c:pt idx="524">
                  <c:v>526</c:v>
                </c:pt>
                <c:pt idx="525">
                  <c:v>527</c:v>
                </c:pt>
                <c:pt idx="526">
                  <c:v>528</c:v>
                </c:pt>
                <c:pt idx="527">
                  <c:v>529</c:v>
                </c:pt>
                <c:pt idx="528">
                  <c:v>530</c:v>
                </c:pt>
                <c:pt idx="529">
                  <c:v>531</c:v>
                </c:pt>
                <c:pt idx="530">
                  <c:v>532</c:v>
                </c:pt>
                <c:pt idx="531">
                  <c:v>533</c:v>
                </c:pt>
                <c:pt idx="532">
                  <c:v>534</c:v>
                </c:pt>
                <c:pt idx="533">
                  <c:v>535</c:v>
                </c:pt>
                <c:pt idx="534">
                  <c:v>536</c:v>
                </c:pt>
                <c:pt idx="535">
                  <c:v>537</c:v>
                </c:pt>
                <c:pt idx="536">
                  <c:v>538</c:v>
                </c:pt>
                <c:pt idx="537">
                  <c:v>539</c:v>
                </c:pt>
                <c:pt idx="538">
                  <c:v>540</c:v>
                </c:pt>
                <c:pt idx="539">
                  <c:v>541</c:v>
                </c:pt>
                <c:pt idx="540">
                  <c:v>542</c:v>
                </c:pt>
                <c:pt idx="541">
                  <c:v>543</c:v>
                </c:pt>
                <c:pt idx="542">
                  <c:v>544</c:v>
                </c:pt>
                <c:pt idx="543">
                  <c:v>545</c:v>
                </c:pt>
                <c:pt idx="544">
                  <c:v>546</c:v>
                </c:pt>
                <c:pt idx="545">
                  <c:v>547</c:v>
                </c:pt>
                <c:pt idx="546">
                  <c:v>548</c:v>
                </c:pt>
                <c:pt idx="547">
                  <c:v>549</c:v>
                </c:pt>
                <c:pt idx="548">
                  <c:v>550</c:v>
                </c:pt>
                <c:pt idx="549">
                  <c:v>551</c:v>
                </c:pt>
                <c:pt idx="550">
                  <c:v>552</c:v>
                </c:pt>
                <c:pt idx="551">
                  <c:v>553</c:v>
                </c:pt>
                <c:pt idx="552">
                  <c:v>554</c:v>
                </c:pt>
                <c:pt idx="553">
                  <c:v>555</c:v>
                </c:pt>
                <c:pt idx="554">
                  <c:v>556</c:v>
                </c:pt>
                <c:pt idx="555">
                  <c:v>557</c:v>
                </c:pt>
                <c:pt idx="556">
                  <c:v>558</c:v>
                </c:pt>
                <c:pt idx="557">
                  <c:v>559</c:v>
                </c:pt>
                <c:pt idx="558">
                  <c:v>560</c:v>
                </c:pt>
                <c:pt idx="559">
                  <c:v>561</c:v>
                </c:pt>
                <c:pt idx="560">
                  <c:v>562</c:v>
                </c:pt>
                <c:pt idx="561">
                  <c:v>563</c:v>
                </c:pt>
                <c:pt idx="562">
                  <c:v>564</c:v>
                </c:pt>
                <c:pt idx="563">
                  <c:v>565</c:v>
                </c:pt>
                <c:pt idx="564">
                  <c:v>566</c:v>
                </c:pt>
                <c:pt idx="565">
                  <c:v>567</c:v>
                </c:pt>
                <c:pt idx="566">
                  <c:v>568</c:v>
                </c:pt>
                <c:pt idx="567">
                  <c:v>569</c:v>
                </c:pt>
                <c:pt idx="568">
                  <c:v>570</c:v>
                </c:pt>
                <c:pt idx="569">
                  <c:v>571</c:v>
                </c:pt>
                <c:pt idx="570">
                  <c:v>572</c:v>
                </c:pt>
                <c:pt idx="571">
                  <c:v>573</c:v>
                </c:pt>
                <c:pt idx="572">
                  <c:v>574</c:v>
                </c:pt>
                <c:pt idx="573">
                  <c:v>575</c:v>
                </c:pt>
                <c:pt idx="574">
                  <c:v>576</c:v>
                </c:pt>
                <c:pt idx="575">
                  <c:v>577</c:v>
                </c:pt>
                <c:pt idx="576">
                  <c:v>578</c:v>
                </c:pt>
                <c:pt idx="577">
                  <c:v>579</c:v>
                </c:pt>
                <c:pt idx="578">
                  <c:v>580</c:v>
                </c:pt>
                <c:pt idx="579">
                  <c:v>581</c:v>
                </c:pt>
                <c:pt idx="580">
                  <c:v>582</c:v>
                </c:pt>
                <c:pt idx="581">
                  <c:v>583</c:v>
                </c:pt>
                <c:pt idx="582">
                  <c:v>584</c:v>
                </c:pt>
                <c:pt idx="583">
                  <c:v>585</c:v>
                </c:pt>
                <c:pt idx="584">
                  <c:v>586</c:v>
                </c:pt>
                <c:pt idx="585">
                  <c:v>587</c:v>
                </c:pt>
                <c:pt idx="586">
                  <c:v>588</c:v>
                </c:pt>
                <c:pt idx="587">
                  <c:v>589</c:v>
                </c:pt>
                <c:pt idx="588">
                  <c:v>590</c:v>
                </c:pt>
                <c:pt idx="589">
                  <c:v>591</c:v>
                </c:pt>
                <c:pt idx="590">
                  <c:v>592</c:v>
                </c:pt>
                <c:pt idx="591">
                  <c:v>593</c:v>
                </c:pt>
                <c:pt idx="592">
                  <c:v>594</c:v>
                </c:pt>
                <c:pt idx="593">
                  <c:v>595</c:v>
                </c:pt>
                <c:pt idx="594">
                  <c:v>596</c:v>
                </c:pt>
                <c:pt idx="595">
                  <c:v>597</c:v>
                </c:pt>
                <c:pt idx="596">
                  <c:v>598</c:v>
                </c:pt>
                <c:pt idx="597">
                  <c:v>599</c:v>
                </c:pt>
                <c:pt idx="598">
                  <c:v>600</c:v>
                </c:pt>
                <c:pt idx="599">
                  <c:v>601</c:v>
                </c:pt>
                <c:pt idx="600">
                  <c:v>602</c:v>
                </c:pt>
                <c:pt idx="601">
                  <c:v>603</c:v>
                </c:pt>
                <c:pt idx="602">
                  <c:v>604</c:v>
                </c:pt>
                <c:pt idx="603">
                  <c:v>605</c:v>
                </c:pt>
                <c:pt idx="604">
                  <c:v>606</c:v>
                </c:pt>
                <c:pt idx="605">
                  <c:v>607</c:v>
                </c:pt>
                <c:pt idx="606">
                  <c:v>608</c:v>
                </c:pt>
                <c:pt idx="607">
                  <c:v>609</c:v>
                </c:pt>
                <c:pt idx="608">
                  <c:v>610</c:v>
                </c:pt>
                <c:pt idx="609">
                  <c:v>611</c:v>
                </c:pt>
                <c:pt idx="610">
                  <c:v>612</c:v>
                </c:pt>
                <c:pt idx="611">
                  <c:v>613</c:v>
                </c:pt>
                <c:pt idx="612">
                  <c:v>614</c:v>
                </c:pt>
                <c:pt idx="613">
                  <c:v>615</c:v>
                </c:pt>
                <c:pt idx="614">
                  <c:v>616</c:v>
                </c:pt>
                <c:pt idx="615">
                  <c:v>617</c:v>
                </c:pt>
                <c:pt idx="616">
                  <c:v>618</c:v>
                </c:pt>
                <c:pt idx="617">
                  <c:v>619</c:v>
                </c:pt>
                <c:pt idx="618">
                  <c:v>620</c:v>
                </c:pt>
                <c:pt idx="619">
                  <c:v>621</c:v>
                </c:pt>
                <c:pt idx="620">
                  <c:v>622</c:v>
                </c:pt>
                <c:pt idx="621">
                  <c:v>623</c:v>
                </c:pt>
                <c:pt idx="622">
                  <c:v>624</c:v>
                </c:pt>
                <c:pt idx="623">
                  <c:v>625</c:v>
                </c:pt>
                <c:pt idx="624">
                  <c:v>626</c:v>
                </c:pt>
                <c:pt idx="625">
                  <c:v>627</c:v>
                </c:pt>
                <c:pt idx="626">
                  <c:v>628</c:v>
                </c:pt>
                <c:pt idx="627">
                  <c:v>629</c:v>
                </c:pt>
                <c:pt idx="628">
                  <c:v>630</c:v>
                </c:pt>
                <c:pt idx="629">
                  <c:v>631</c:v>
                </c:pt>
                <c:pt idx="630">
                  <c:v>632</c:v>
                </c:pt>
                <c:pt idx="631">
                  <c:v>633</c:v>
                </c:pt>
                <c:pt idx="632">
                  <c:v>634</c:v>
                </c:pt>
                <c:pt idx="633">
                  <c:v>635</c:v>
                </c:pt>
                <c:pt idx="634">
                  <c:v>636</c:v>
                </c:pt>
                <c:pt idx="635">
                  <c:v>637</c:v>
                </c:pt>
                <c:pt idx="636">
                  <c:v>638</c:v>
                </c:pt>
                <c:pt idx="637">
                  <c:v>639</c:v>
                </c:pt>
                <c:pt idx="638">
                  <c:v>640</c:v>
                </c:pt>
                <c:pt idx="639">
                  <c:v>641</c:v>
                </c:pt>
                <c:pt idx="640">
                  <c:v>642</c:v>
                </c:pt>
                <c:pt idx="641">
                  <c:v>643</c:v>
                </c:pt>
                <c:pt idx="642">
                  <c:v>644</c:v>
                </c:pt>
                <c:pt idx="643">
                  <c:v>645</c:v>
                </c:pt>
                <c:pt idx="644">
                  <c:v>646</c:v>
                </c:pt>
                <c:pt idx="645">
                  <c:v>647</c:v>
                </c:pt>
                <c:pt idx="646">
                  <c:v>648</c:v>
                </c:pt>
                <c:pt idx="647">
                  <c:v>649</c:v>
                </c:pt>
                <c:pt idx="648">
                  <c:v>650</c:v>
                </c:pt>
                <c:pt idx="649">
                  <c:v>651</c:v>
                </c:pt>
                <c:pt idx="650">
                  <c:v>652</c:v>
                </c:pt>
                <c:pt idx="651">
                  <c:v>653</c:v>
                </c:pt>
                <c:pt idx="652">
                  <c:v>654</c:v>
                </c:pt>
                <c:pt idx="653">
                  <c:v>655</c:v>
                </c:pt>
                <c:pt idx="654">
                  <c:v>656</c:v>
                </c:pt>
                <c:pt idx="655">
                  <c:v>657</c:v>
                </c:pt>
                <c:pt idx="656">
                  <c:v>658</c:v>
                </c:pt>
                <c:pt idx="657">
                  <c:v>659</c:v>
                </c:pt>
                <c:pt idx="658">
                  <c:v>660</c:v>
                </c:pt>
                <c:pt idx="659">
                  <c:v>661</c:v>
                </c:pt>
                <c:pt idx="660">
                  <c:v>662</c:v>
                </c:pt>
                <c:pt idx="661">
                  <c:v>663</c:v>
                </c:pt>
                <c:pt idx="662">
                  <c:v>664</c:v>
                </c:pt>
                <c:pt idx="663">
                  <c:v>665</c:v>
                </c:pt>
                <c:pt idx="664">
                  <c:v>666</c:v>
                </c:pt>
                <c:pt idx="665">
                  <c:v>667</c:v>
                </c:pt>
                <c:pt idx="666">
                  <c:v>668</c:v>
                </c:pt>
                <c:pt idx="667">
                  <c:v>669</c:v>
                </c:pt>
                <c:pt idx="668">
                  <c:v>670</c:v>
                </c:pt>
                <c:pt idx="669">
                  <c:v>671</c:v>
                </c:pt>
                <c:pt idx="670">
                  <c:v>672</c:v>
                </c:pt>
                <c:pt idx="671">
                  <c:v>673</c:v>
                </c:pt>
                <c:pt idx="672">
                  <c:v>674</c:v>
                </c:pt>
                <c:pt idx="673">
                  <c:v>675</c:v>
                </c:pt>
                <c:pt idx="674">
                  <c:v>676</c:v>
                </c:pt>
                <c:pt idx="675">
                  <c:v>677</c:v>
                </c:pt>
                <c:pt idx="676">
                  <c:v>678</c:v>
                </c:pt>
                <c:pt idx="677">
                  <c:v>679</c:v>
                </c:pt>
                <c:pt idx="678">
                  <c:v>680</c:v>
                </c:pt>
                <c:pt idx="679">
                  <c:v>681</c:v>
                </c:pt>
                <c:pt idx="680">
                  <c:v>682</c:v>
                </c:pt>
                <c:pt idx="681">
                  <c:v>683</c:v>
                </c:pt>
                <c:pt idx="682">
                  <c:v>684</c:v>
                </c:pt>
                <c:pt idx="683">
                  <c:v>685</c:v>
                </c:pt>
                <c:pt idx="684">
                  <c:v>686</c:v>
                </c:pt>
                <c:pt idx="685">
                  <c:v>687</c:v>
                </c:pt>
                <c:pt idx="686">
                  <c:v>688</c:v>
                </c:pt>
                <c:pt idx="687">
                  <c:v>689</c:v>
                </c:pt>
                <c:pt idx="688">
                  <c:v>690</c:v>
                </c:pt>
                <c:pt idx="689">
                  <c:v>691</c:v>
                </c:pt>
                <c:pt idx="690">
                  <c:v>692</c:v>
                </c:pt>
                <c:pt idx="691">
                  <c:v>693</c:v>
                </c:pt>
                <c:pt idx="692">
                  <c:v>694</c:v>
                </c:pt>
                <c:pt idx="693">
                  <c:v>695</c:v>
                </c:pt>
                <c:pt idx="694">
                  <c:v>696</c:v>
                </c:pt>
                <c:pt idx="695">
                  <c:v>697</c:v>
                </c:pt>
                <c:pt idx="696">
                  <c:v>698</c:v>
                </c:pt>
                <c:pt idx="697">
                  <c:v>699</c:v>
                </c:pt>
                <c:pt idx="698">
                  <c:v>700</c:v>
                </c:pt>
                <c:pt idx="699">
                  <c:v>701</c:v>
                </c:pt>
                <c:pt idx="700">
                  <c:v>702</c:v>
                </c:pt>
                <c:pt idx="701">
                  <c:v>703</c:v>
                </c:pt>
                <c:pt idx="702">
                  <c:v>704</c:v>
                </c:pt>
                <c:pt idx="703">
                  <c:v>705</c:v>
                </c:pt>
                <c:pt idx="704">
                  <c:v>706</c:v>
                </c:pt>
                <c:pt idx="705">
                  <c:v>707</c:v>
                </c:pt>
                <c:pt idx="706">
                  <c:v>708</c:v>
                </c:pt>
                <c:pt idx="707">
                  <c:v>709</c:v>
                </c:pt>
                <c:pt idx="708">
                  <c:v>710</c:v>
                </c:pt>
                <c:pt idx="709">
                  <c:v>711</c:v>
                </c:pt>
                <c:pt idx="710">
                  <c:v>712</c:v>
                </c:pt>
                <c:pt idx="711">
                  <c:v>713</c:v>
                </c:pt>
                <c:pt idx="712">
                  <c:v>714</c:v>
                </c:pt>
                <c:pt idx="713">
                  <c:v>715</c:v>
                </c:pt>
                <c:pt idx="714">
                  <c:v>716</c:v>
                </c:pt>
                <c:pt idx="715">
                  <c:v>717</c:v>
                </c:pt>
                <c:pt idx="716">
                  <c:v>718</c:v>
                </c:pt>
                <c:pt idx="717">
                  <c:v>719</c:v>
                </c:pt>
                <c:pt idx="718">
                  <c:v>720</c:v>
                </c:pt>
                <c:pt idx="719">
                  <c:v>721</c:v>
                </c:pt>
                <c:pt idx="720">
                  <c:v>722</c:v>
                </c:pt>
                <c:pt idx="721">
                  <c:v>723</c:v>
                </c:pt>
                <c:pt idx="722">
                  <c:v>724</c:v>
                </c:pt>
                <c:pt idx="723">
                  <c:v>725</c:v>
                </c:pt>
                <c:pt idx="724">
                  <c:v>726</c:v>
                </c:pt>
                <c:pt idx="725">
                  <c:v>727</c:v>
                </c:pt>
                <c:pt idx="726">
                  <c:v>728</c:v>
                </c:pt>
                <c:pt idx="727">
                  <c:v>729</c:v>
                </c:pt>
                <c:pt idx="728">
                  <c:v>730</c:v>
                </c:pt>
                <c:pt idx="729">
                  <c:v>731</c:v>
                </c:pt>
                <c:pt idx="730">
                  <c:v>732</c:v>
                </c:pt>
                <c:pt idx="731">
                  <c:v>733</c:v>
                </c:pt>
                <c:pt idx="732">
                  <c:v>734</c:v>
                </c:pt>
                <c:pt idx="733">
                  <c:v>735</c:v>
                </c:pt>
                <c:pt idx="734">
                  <c:v>736</c:v>
                </c:pt>
                <c:pt idx="735">
                  <c:v>737</c:v>
                </c:pt>
                <c:pt idx="736">
                  <c:v>738</c:v>
                </c:pt>
                <c:pt idx="737">
                  <c:v>739</c:v>
                </c:pt>
                <c:pt idx="738">
                  <c:v>740</c:v>
                </c:pt>
                <c:pt idx="739">
                  <c:v>741</c:v>
                </c:pt>
                <c:pt idx="740">
                  <c:v>742</c:v>
                </c:pt>
                <c:pt idx="741">
                  <c:v>743</c:v>
                </c:pt>
                <c:pt idx="742">
                  <c:v>744</c:v>
                </c:pt>
                <c:pt idx="743">
                  <c:v>745</c:v>
                </c:pt>
                <c:pt idx="744">
                  <c:v>746</c:v>
                </c:pt>
                <c:pt idx="745">
                  <c:v>747</c:v>
                </c:pt>
                <c:pt idx="746">
                  <c:v>748</c:v>
                </c:pt>
                <c:pt idx="747">
                  <c:v>749</c:v>
                </c:pt>
                <c:pt idx="748">
                  <c:v>750</c:v>
                </c:pt>
                <c:pt idx="749">
                  <c:v>751</c:v>
                </c:pt>
                <c:pt idx="750">
                  <c:v>752</c:v>
                </c:pt>
                <c:pt idx="751">
                  <c:v>753</c:v>
                </c:pt>
                <c:pt idx="752">
                  <c:v>754</c:v>
                </c:pt>
                <c:pt idx="753">
                  <c:v>755</c:v>
                </c:pt>
                <c:pt idx="754">
                  <c:v>756</c:v>
                </c:pt>
                <c:pt idx="755">
                  <c:v>757</c:v>
                </c:pt>
                <c:pt idx="756">
                  <c:v>758</c:v>
                </c:pt>
                <c:pt idx="757">
                  <c:v>759</c:v>
                </c:pt>
                <c:pt idx="758">
                  <c:v>760</c:v>
                </c:pt>
                <c:pt idx="759">
                  <c:v>761</c:v>
                </c:pt>
                <c:pt idx="760">
                  <c:v>762</c:v>
                </c:pt>
                <c:pt idx="761">
                  <c:v>763</c:v>
                </c:pt>
                <c:pt idx="762">
                  <c:v>764</c:v>
                </c:pt>
                <c:pt idx="763">
                  <c:v>765</c:v>
                </c:pt>
                <c:pt idx="764">
                  <c:v>766</c:v>
                </c:pt>
                <c:pt idx="765">
                  <c:v>767</c:v>
                </c:pt>
                <c:pt idx="766">
                  <c:v>768</c:v>
                </c:pt>
                <c:pt idx="767">
                  <c:v>769</c:v>
                </c:pt>
                <c:pt idx="768">
                  <c:v>770</c:v>
                </c:pt>
                <c:pt idx="769">
                  <c:v>771</c:v>
                </c:pt>
                <c:pt idx="770">
                  <c:v>772</c:v>
                </c:pt>
                <c:pt idx="771">
                  <c:v>773</c:v>
                </c:pt>
                <c:pt idx="772">
                  <c:v>774</c:v>
                </c:pt>
                <c:pt idx="773">
                  <c:v>775</c:v>
                </c:pt>
                <c:pt idx="774">
                  <c:v>776</c:v>
                </c:pt>
                <c:pt idx="775">
                  <c:v>777</c:v>
                </c:pt>
                <c:pt idx="776">
                  <c:v>778</c:v>
                </c:pt>
                <c:pt idx="777">
                  <c:v>779</c:v>
                </c:pt>
                <c:pt idx="778">
                  <c:v>780</c:v>
                </c:pt>
                <c:pt idx="779">
                  <c:v>781</c:v>
                </c:pt>
                <c:pt idx="780">
                  <c:v>782</c:v>
                </c:pt>
                <c:pt idx="781">
                  <c:v>783</c:v>
                </c:pt>
                <c:pt idx="782">
                  <c:v>784</c:v>
                </c:pt>
                <c:pt idx="783">
                  <c:v>785</c:v>
                </c:pt>
                <c:pt idx="784">
                  <c:v>786</c:v>
                </c:pt>
                <c:pt idx="785">
                  <c:v>787</c:v>
                </c:pt>
                <c:pt idx="786">
                  <c:v>788</c:v>
                </c:pt>
                <c:pt idx="787">
                  <c:v>789</c:v>
                </c:pt>
                <c:pt idx="788">
                  <c:v>790</c:v>
                </c:pt>
                <c:pt idx="789">
                  <c:v>791</c:v>
                </c:pt>
                <c:pt idx="790">
                  <c:v>792</c:v>
                </c:pt>
                <c:pt idx="791">
                  <c:v>793</c:v>
                </c:pt>
                <c:pt idx="792">
                  <c:v>794</c:v>
                </c:pt>
                <c:pt idx="793">
                  <c:v>795</c:v>
                </c:pt>
                <c:pt idx="794">
                  <c:v>796</c:v>
                </c:pt>
                <c:pt idx="795">
                  <c:v>797</c:v>
                </c:pt>
                <c:pt idx="796">
                  <c:v>798</c:v>
                </c:pt>
                <c:pt idx="797">
                  <c:v>799</c:v>
                </c:pt>
                <c:pt idx="798">
                  <c:v>800</c:v>
                </c:pt>
                <c:pt idx="799">
                  <c:v>801</c:v>
                </c:pt>
                <c:pt idx="800">
                  <c:v>802</c:v>
                </c:pt>
                <c:pt idx="801">
                  <c:v>803</c:v>
                </c:pt>
                <c:pt idx="802">
                  <c:v>804</c:v>
                </c:pt>
                <c:pt idx="803">
                  <c:v>805</c:v>
                </c:pt>
                <c:pt idx="804">
                  <c:v>806</c:v>
                </c:pt>
                <c:pt idx="805">
                  <c:v>807</c:v>
                </c:pt>
                <c:pt idx="806">
                  <c:v>808</c:v>
                </c:pt>
                <c:pt idx="807">
                  <c:v>809</c:v>
                </c:pt>
                <c:pt idx="808">
                  <c:v>810</c:v>
                </c:pt>
                <c:pt idx="809">
                  <c:v>811</c:v>
                </c:pt>
                <c:pt idx="810">
                  <c:v>812</c:v>
                </c:pt>
                <c:pt idx="811">
                  <c:v>813</c:v>
                </c:pt>
                <c:pt idx="812">
                  <c:v>814</c:v>
                </c:pt>
                <c:pt idx="813">
                  <c:v>815</c:v>
                </c:pt>
                <c:pt idx="814">
                  <c:v>816</c:v>
                </c:pt>
                <c:pt idx="815">
                  <c:v>817</c:v>
                </c:pt>
                <c:pt idx="816">
                  <c:v>818</c:v>
                </c:pt>
                <c:pt idx="817">
                  <c:v>819</c:v>
                </c:pt>
                <c:pt idx="818">
                  <c:v>820</c:v>
                </c:pt>
                <c:pt idx="819">
                  <c:v>821</c:v>
                </c:pt>
                <c:pt idx="820">
                  <c:v>822</c:v>
                </c:pt>
                <c:pt idx="821">
                  <c:v>823</c:v>
                </c:pt>
                <c:pt idx="822">
                  <c:v>824</c:v>
                </c:pt>
                <c:pt idx="823">
                  <c:v>825</c:v>
                </c:pt>
                <c:pt idx="824">
                  <c:v>826</c:v>
                </c:pt>
                <c:pt idx="825">
                  <c:v>827</c:v>
                </c:pt>
                <c:pt idx="826">
                  <c:v>828</c:v>
                </c:pt>
                <c:pt idx="827">
                  <c:v>829</c:v>
                </c:pt>
                <c:pt idx="828">
                  <c:v>830</c:v>
                </c:pt>
                <c:pt idx="829">
                  <c:v>831</c:v>
                </c:pt>
                <c:pt idx="830">
                  <c:v>832</c:v>
                </c:pt>
                <c:pt idx="831">
                  <c:v>833</c:v>
                </c:pt>
                <c:pt idx="832">
                  <c:v>834</c:v>
                </c:pt>
                <c:pt idx="833">
                  <c:v>835</c:v>
                </c:pt>
                <c:pt idx="834">
                  <c:v>836</c:v>
                </c:pt>
                <c:pt idx="835">
                  <c:v>837</c:v>
                </c:pt>
                <c:pt idx="836">
                  <c:v>838</c:v>
                </c:pt>
                <c:pt idx="837">
                  <c:v>839</c:v>
                </c:pt>
                <c:pt idx="838">
                  <c:v>840</c:v>
                </c:pt>
                <c:pt idx="839">
                  <c:v>841</c:v>
                </c:pt>
                <c:pt idx="840">
                  <c:v>842</c:v>
                </c:pt>
                <c:pt idx="841">
                  <c:v>843</c:v>
                </c:pt>
                <c:pt idx="842">
                  <c:v>844</c:v>
                </c:pt>
                <c:pt idx="843">
                  <c:v>845</c:v>
                </c:pt>
                <c:pt idx="844">
                  <c:v>846</c:v>
                </c:pt>
                <c:pt idx="845">
                  <c:v>847</c:v>
                </c:pt>
                <c:pt idx="846">
                  <c:v>848</c:v>
                </c:pt>
                <c:pt idx="847">
                  <c:v>849</c:v>
                </c:pt>
                <c:pt idx="848">
                  <c:v>850</c:v>
                </c:pt>
                <c:pt idx="849">
                  <c:v>851</c:v>
                </c:pt>
                <c:pt idx="850">
                  <c:v>852</c:v>
                </c:pt>
                <c:pt idx="851">
                  <c:v>853</c:v>
                </c:pt>
                <c:pt idx="852">
                  <c:v>854</c:v>
                </c:pt>
                <c:pt idx="853">
                  <c:v>855</c:v>
                </c:pt>
                <c:pt idx="854">
                  <c:v>856</c:v>
                </c:pt>
                <c:pt idx="855">
                  <c:v>857</c:v>
                </c:pt>
                <c:pt idx="856">
                  <c:v>858</c:v>
                </c:pt>
                <c:pt idx="857">
                  <c:v>859</c:v>
                </c:pt>
                <c:pt idx="858">
                  <c:v>860</c:v>
                </c:pt>
                <c:pt idx="859">
                  <c:v>861</c:v>
                </c:pt>
                <c:pt idx="860">
                  <c:v>862</c:v>
                </c:pt>
                <c:pt idx="861">
                  <c:v>863</c:v>
                </c:pt>
                <c:pt idx="862">
                  <c:v>864</c:v>
                </c:pt>
                <c:pt idx="863">
                  <c:v>865</c:v>
                </c:pt>
                <c:pt idx="864">
                  <c:v>866</c:v>
                </c:pt>
                <c:pt idx="865">
                  <c:v>867</c:v>
                </c:pt>
                <c:pt idx="866">
                  <c:v>868</c:v>
                </c:pt>
                <c:pt idx="867">
                  <c:v>869</c:v>
                </c:pt>
                <c:pt idx="868">
                  <c:v>870</c:v>
                </c:pt>
                <c:pt idx="869">
                  <c:v>871</c:v>
                </c:pt>
                <c:pt idx="870">
                  <c:v>872</c:v>
                </c:pt>
                <c:pt idx="871">
                  <c:v>873</c:v>
                </c:pt>
                <c:pt idx="872">
                  <c:v>874</c:v>
                </c:pt>
                <c:pt idx="873">
                  <c:v>875</c:v>
                </c:pt>
                <c:pt idx="874">
                  <c:v>876</c:v>
                </c:pt>
                <c:pt idx="875">
                  <c:v>877</c:v>
                </c:pt>
                <c:pt idx="876">
                  <c:v>878</c:v>
                </c:pt>
                <c:pt idx="877">
                  <c:v>879</c:v>
                </c:pt>
                <c:pt idx="878">
                  <c:v>880</c:v>
                </c:pt>
                <c:pt idx="879">
                  <c:v>881</c:v>
                </c:pt>
                <c:pt idx="880">
                  <c:v>882</c:v>
                </c:pt>
                <c:pt idx="881">
                  <c:v>883</c:v>
                </c:pt>
                <c:pt idx="882">
                  <c:v>884</c:v>
                </c:pt>
                <c:pt idx="883">
                  <c:v>885</c:v>
                </c:pt>
                <c:pt idx="884">
                  <c:v>886</c:v>
                </c:pt>
                <c:pt idx="885">
                  <c:v>887</c:v>
                </c:pt>
                <c:pt idx="886">
                  <c:v>888</c:v>
                </c:pt>
                <c:pt idx="887">
                  <c:v>889</c:v>
                </c:pt>
                <c:pt idx="888">
                  <c:v>890</c:v>
                </c:pt>
                <c:pt idx="889">
                  <c:v>891</c:v>
                </c:pt>
                <c:pt idx="890">
                  <c:v>892</c:v>
                </c:pt>
                <c:pt idx="891">
                  <c:v>893</c:v>
                </c:pt>
                <c:pt idx="892">
                  <c:v>894</c:v>
                </c:pt>
                <c:pt idx="893">
                  <c:v>895</c:v>
                </c:pt>
                <c:pt idx="894">
                  <c:v>896</c:v>
                </c:pt>
                <c:pt idx="895">
                  <c:v>897</c:v>
                </c:pt>
                <c:pt idx="896">
                  <c:v>898</c:v>
                </c:pt>
                <c:pt idx="897">
                  <c:v>899</c:v>
                </c:pt>
                <c:pt idx="898">
                  <c:v>900</c:v>
                </c:pt>
                <c:pt idx="899">
                  <c:v>901</c:v>
                </c:pt>
                <c:pt idx="900">
                  <c:v>902</c:v>
                </c:pt>
                <c:pt idx="901">
                  <c:v>903</c:v>
                </c:pt>
                <c:pt idx="902">
                  <c:v>904</c:v>
                </c:pt>
                <c:pt idx="903">
                  <c:v>905</c:v>
                </c:pt>
                <c:pt idx="904">
                  <c:v>906</c:v>
                </c:pt>
                <c:pt idx="905">
                  <c:v>907</c:v>
                </c:pt>
                <c:pt idx="906">
                  <c:v>908</c:v>
                </c:pt>
                <c:pt idx="907">
                  <c:v>909</c:v>
                </c:pt>
                <c:pt idx="908">
                  <c:v>910</c:v>
                </c:pt>
                <c:pt idx="909">
                  <c:v>911</c:v>
                </c:pt>
                <c:pt idx="910">
                  <c:v>912</c:v>
                </c:pt>
                <c:pt idx="911">
                  <c:v>913</c:v>
                </c:pt>
                <c:pt idx="912">
                  <c:v>914</c:v>
                </c:pt>
                <c:pt idx="913">
                  <c:v>915</c:v>
                </c:pt>
                <c:pt idx="914">
                  <c:v>916</c:v>
                </c:pt>
                <c:pt idx="915">
                  <c:v>917</c:v>
                </c:pt>
                <c:pt idx="916">
                  <c:v>918</c:v>
                </c:pt>
                <c:pt idx="917">
                  <c:v>919</c:v>
                </c:pt>
                <c:pt idx="918">
                  <c:v>920</c:v>
                </c:pt>
                <c:pt idx="919">
                  <c:v>921</c:v>
                </c:pt>
                <c:pt idx="920">
                  <c:v>922</c:v>
                </c:pt>
                <c:pt idx="921">
                  <c:v>923</c:v>
                </c:pt>
                <c:pt idx="922">
                  <c:v>924</c:v>
                </c:pt>
                <c:pt idx="923">
                  <c:v>925</c:v>
                </c:pt>
                <c:pt idx="924">
                  <c:v>926</c:v>
                </c:pt>
                <c:pt idx="925">
                  <c:v>927</c:v>
                </c:pt>
                <c:pt idx="926">
                  <c:v>928</c:v>
                </c:pt>
                <c:pt idx="927">
                  <c:v>929</c:v>
                </c:pt>
                <c:pt idx="928">
                  <c:v>930</c:v>
                </c:pt>
                <c:pt idx="929">
                  <c:v>931</c:v>
                </c:pt>
                <c:pt idx="930">
                  <c:v>932</c:v>
                </c:pt>
                <c:pt idx="931">
                  <c:v>933</c:v>
                </c:pt>
                <c:pt idx="932">
                  <c:v>934</c:v>
                </c:pt>
                <c:pt idx="933">
                  <c:v>935</c:v>
                </c:pt>
                <c:pt idx="934">
                  <c:v>936</c:v>
                </c:pt>
                <c:pt idx="935">
                  <c:v>937</c:v>
                </c:pt>
                <c:pt idx="936">
                  <c:v>938</c:v>
                </c:pt>
                <c:pt idx="937">
                  <c:v>939</c:v>
                </c:pt>
                <c:pt idx="938">
                  <c:v>940</c:v>
                </c:pt>
                <c:pt idx="939">
                  <c:v>941</c:v>
                </c:pt>
                <c:pt idx="940">
                  <c:v>942</c:v>
                </c:pt>
                <c:pt idx="941">
                  <c:v>943</c:v>
                </c:pt>
                <c:pt idx="942">
                  <c:v>944</c:v>
                </c:pt>
                <c:pt idx="943">
                  <c:v>945</c:v>
                </c:pt>
                <c:pt idx="944">
                  <c:v>946</c:v>
                </c:pt>
                <c:pt idx="945">
                  <c:v>947</c:v>
                </c:pt>
                <c:pt idx="946">
                  <c:v>948</c:v>
                </c:pt>
                <c:pt idx="947">
                  <c:v>949</c:v>
                </c:pt>
                <c:pt idx="948">
                  <c:v>950</c:v>
                </c:pt>
                <c:pt idx="949">
                  <c:v>951</c:v>
                </c:pt>
                <c:pt idx="950">
                  <c:v>952</c:v>
                </c:pt>
                <c:pt idx="951">
                  <c:v>953</c:v>
                </c:pt>
                <c:pt idx="952">
                  <c:v>954</c:v>
                </c:pt>
                <c:pt idx="953">
                  <c:v>955</c:v>
                </c:pt>
                <c:pt idx="954">
                  <c:v>956</c:v>
                </c:pt>
                <c:pt idx="955">
                  <c:v>957</c:v>
                </c:pt>
                <c:pt idx="956">
                  <c:v>958</c:v>
                </c:pt>
                <c:pt idx="957">
                  <c:v>959</c:v>
                </c:pt>
                <c:pt idx="958">
                  <c:v>960</c:v>
                </c:pt>
                <c:pt idx="959">
                  <c:v>961</c:v>
                </c:pt>
                <c:pt idx="960">
                  <c:v>962</c:v>
                </c:pt>
                <c:pt idx="961">
                  <c:v>963</c:v>
                </c:pt>
                <c:pt idx="962">
                  <c:v>964</c:v>
                </c:pt>
                <c:pt idx="963">
                  <c:v>965</c:v>
                </c:pt>
                <c:pt idx="964">
                  <c:v>966</c:v>
                </c:pt>
                <c:pt idx="965">
                  <c:v>967</c:v>
                </c:pt>
                <c:pt idx="966">
                  <c:v>968</c:v>
                </c:pt>
                <c:pt idx="967">
                  <c:v>969</c:v>
                </c:pt>
                <c:pt idx="968">
                  <c:v>970</c:v>
                </c:pt>
                <c:pt idx="969">
                  <c:v>971</c:v>
                </c:pt>
                <c:pt idx="970">
                  <c:v>972</c:v>
                </c:pt>
                <c:pt idx="971">
                  <c:v>973</c:v>
                </c:pt>
                <c:pt idx="972">
                  <c:v>974</c:v>
                </c:pt>
                <c:pt idx="973">
                  <c:v>975</c:v>
                </c:pt>
                <c:pt idx="974">
                  <c:v>976</c:v>
                </c:pt>
                <c:pt idx="975">
                  <c:v>977</c:v>
                </c:pt>
                <c:pt idx="976">
                  <c:v>978</c:v>
                </c:pt>
                <c:pt idx="977">
                  <c:v>979</c:v>
                </c:pt>
                <c:pt idx="978">
                  <c:v>980</c:v>
                </c:pt>
                <c:pt idx="979">
                  <c:v>981</c:v>
                </c:pt>
                <c:pt idx="980">
                  <c:v>982</c:v>
                </c:pt>
                <c:pt idx="981">
                  <c:v>983</c:v>
                </c:pt>
                <c:pt idx="982">
                  <c:v>984</c:v>
                </c:pt>
                <c:pt idx="983">
                  <c:v>985</c:v>
                </c:pt>
                <c:pt idx="984">
                  <c:v>986</c:v>
                </c:pt>
                <c:pt idx="985">
                  <c:v>987</c:v>
                </c:pt>
                <c:pt idx="986">
                  <c:v>988</c:v>
                </c:pt>
                <c:pt idx="987">
                  <c:v>989</c:v>
                </c:pt>
                <c:pt idx="988">
                  <c:v>990</c:v>
                </c:pt>
                <c:pt idx="989">
                  <c:v>991</c:v>
                </c:pt>
                <c:pt idx="990">
                  <c:v>992</c:v>
                </c:pt>
                <c:pt idx="991">
                  <c:v>993</c:v>
                </c:pt>
                <c:pt idx="992">
                  <c:v>994</c:v>
                </c:pt>
                <c:pt idx="993">
                  <c:v>995</c:v>
                </c:pt>
                <c:pt idx="994">
                  <c:v>996</c:v>
                </c:pt>
                <c:pt idx="995">
                  <c:v>997</c:v>
                </c:pt>
                <c:pt idx="996">
                  <c:v>998</c:v>
                </c:pt>
                <c:pt idx="997">
                  <c:v>999</c:v>
                </c:pt>
                <c:pt idx="998">
                  <c:v>1000</c:v>
                </c:pt>
              </c:numCache>
            </c:numRef>
          </c:xVal>
          <c:yVal>
            <c:numRef>
              <c:f>'2nexttimes'!$B$2:$B$1000</c:f>
              <c:numCache>
                <c:formatCode>General</c:formatCode>
                <c:ptCount val="999"/>
                <c:pt idx="0">
                  <c:v>2.47812271118E-3</c:v>
                </c:pt>
                <c:pt idx="1">
                  <c:v>2.2659301757800001E-3</c:v>
                </c:pt>
                <c:pt idx="2">
                  <c:v>2.2430419921900002E-3</c:v>
                </c:pt>
                <c:pt idx="3">
                  <c:v>2.3269653320300001E-3</c:v>
                </c:pt>
                <c:pt idx="4">
                  <c:v>2.2499561309799999E-3</c:v>
                </c:pt>
                <c:pt idx="5">
                  <c:v>2.28190422058E-3</c:v>
                </c:pt>
                <c:pt idx="6">
                  <c:v>2.25400924683E-3</c:v>
                </c:pt>
                <c:pt idx="7">
                  <c:v>2.3050308227500001E-3</c:v>
                </c:pt>
                <c:pt idx="8">
                  <c:v>2.3279190063499999E-3</c:v>
                </c:pt>
                <c:pt idx="9">
                  <c:v>2.28190422058E-3</c:v>
                </c:pt>
                <c:pt idx="10">
                  <c:v>2.3291110992399999E-3</c:v>
                </c:pt>
                <c:pt idx="11">
                  <c:v>2.28023529053E-3</c:v>
                </c:pt>
                <c:pt idx="12">
                  <c:v>2.3469924926800001E-3</c:v>
                </c:pt>
                <c:pt idx="13">
                  <c:v>2.29811668396E-3</c:v>
                </c:pt>
                <c:pt idx="14">
                  <c:v>2.3140907287599998E-3</c:v>
                </c:pt>
                <c:pt idx="15">
                  <c:v>2.3550987243700001E-3</c:v>
                </c:pt>
                <c:pt idx="16">
                  <c:v>2.3190975189199999E-3</c:v>
                </c:pt>
                <c:pt idx="17">
                  <c:v>2.3179054260299998E-3</c:v>
                </c:pt>
                <c:pt idx="18">
                  <c:v>2.3090839386000002E-3</c:v>
                </c:pt>
                <c:pt idx="19">
                  <c:v>2.32005119324E-3</c:v>
                </c:pt>
                <c:pt idx="20">
                  <c:v>2.3829936981200001E-3</c:v>
                </c:pt>
                <c:pt idx="21">
                  <c:v>2.3319721221900002E-3</c:v>
                </c:pt>
                <c:pt idx="22">
                  <c:v>2.34794616699E-3</c:v>
                </c:pt>
                <c:pt idx="23">
                  <c:v>2.3539066314700002E-3</c:v>
                </c:pt>
                <c:pt idx="24">
                  <c:v>2.3660659790000001E-3</c:v>
                </c:pt>
                <c:pt idx="25">
                  <c:v>2.4118423461899998E-3</c:v>
                </c:pt>
                <c:pt idx="26">
                  <c:v>2.4440288543700001E-3</c:v>
                </c:pt>
                <c:pt idx="27">
                  <c:v>2.3860931396500001E-3</c:v>
                </c:pt>
                <c:pt idx="28">
                  <c:v>2.4230480194100002E-3</c:v>
                </c:pt>
                <c:pt idx="29">
                  <c:v>2.3918151855500001E-3</c:v>
                </c:pt>
                <c:pt idx="30">
                  <c:v>2.41708755493E-3</c:v>
                </c:pt>
                <c:pt idx="31">
                  <c:v>2.3789405822799998E-3</c:v>
                </c:pt>
                <c:pt idx="32">
                  <c:v>2.3868083953900001E-3</c:v>
                </c:pt>
                <c:pt idx="33">
                  <c:v>2.44808197021E-3</c:v>
                </c:pt>
                <c:pt idx="34">
                  <c:v>2.3961067199700001E-3</c:v>
                </c:pt>
                <c:pt idx="35">
                  <c:v>2.40087509155E-3</c:v>
                </c:pt>
                <c:pt idx="36">
                  <c:v>2.4559497833300001E-3</c:v>
                </c:pt>
                <c:pt idx="37">
                  <c:v>2.4080276489300001E-3</c:v>
                </c:pt>
                <c:pt idx="38">
                  <c:v>2.4628639221200002E-3</c:v>
                </c:pt>
                <c:pt idx="39">
                  <c:v>2.4118423461899998E-3</c:v>
                </c:pt>
                <c:pt idx="40">
                  <c:v>2.4199485778799998E-3</c:v>
                </c:pt>
                <c:pt idx="41">
                  <c:v>2.4759769439700002E-3</c:v>
                </c:pt>
                <c:pt idx="42">
                  <c:v>2.4399757385299998E-3</c:v>
                </c:pt>
                <c:pt idx="43">
                  <c:v>2.44879722595E-3</c:v>
                </c:pt>
                <c:pt idx="44">
                  <c:v>2.4390220642100001E-3</c:v>
                </c:pt>
                <c:pt idx="45">
                  <c:v>2.4440288543700001E-3</c:v>
                </c:pt>
                <c:pt idx="46">
                  <c:v>2.4969577789300001E-3</c:v>
                </c:pt>
                <c:pt idx="47">
                  <c:v>2.4499893188499999E-3</c:v>
                </c:pt>
                <c:pt idx="48">
                  <c:v>2.4759769439700002E-3</c:v>
                </c:pt>
                <c:pt idx="49">
                  <c:v>2.5269985199000001E-3</c:v>
                </c:pt>
                <c:pt idx="50">
                  <c:v>2.4740695953400001E-3</c:v>
                </c:pt>
                <c:pt idx="51">
                  <c:v>2.4838447570800001E-3</c:v>
                </c:pt>
                <c:pt idx="52">
                  <c:v>2.5539398193399998E-3</c:v>
                </c:pt>
                <c:pt idx="53">
                  <c:v>2.4919509887700001E-3</c:v>
                </c:pt>
                <c:pt idx="54">
                  <c:v>2.5079250335699999E-3</c:v>
                </c:pt>
                <c:pt idx="55">
                  <c:v>2.5780200958300001E-3</c:v>
                </c:pt>
                <c:pt idx="56">
                  <c:v>2.50315666199E-3</c:v>
                </c:pt>
                <c:pt idx="57">
                  <c:v>2.5658607482899999E-3</c:v>
                </c:pt>
                <c:pt idx="58">
                  <c:v>2.5029182434099999E-3</c:v>
                </c:pt>
                <c:pt idx="59">
                  <c:v>2.52294540405E-3</c:v>
                </c:pt>
                <c:pt idx="60">
                  <c:v>2.5608539581299999E-3</c:v>
                </c:pt>
                <c:pt idx="61">
                  <c:v>2.5329589843799999E-3</c:v>
                </c:pt>
                <c:pt idx="62">
                  <c:v>2.5470256805399999E-3</c:v>
                </c:pt>
                <c:pt idx="63">
                  <c:v>2.59590148926E-3</c:v>
                </c:pt>
                <c:pt idx="64">
                  <c:v>2.5501251220699998E-3</c:v>
                </c:pt>
                <c:pt idx="65">
                  <c:v>2.55918502808E-3</c:v>
                </c:pt>
                <c:pt idx="66">
                  <c:v>2.5978088378900001E-3</c:v>
                </c:pt>
                <c:pt idx="67">
                  <c:v>2.5720596313499999E-3</c:v>
                </c:pt>
                <c:pt idx="68">
                  <c:v>2.5629997253400001E-3</c:v>
                </c:pt>
                <c:pt idx="69">
                  <c:v>2.6159286499000001E-3</c:v>
                </c:pt>
                <c:pt idx="70">
                  <c:v>2.5730133056600002E-3</c:v>
                </c:pt>
                <c:pt idx="71">
                  <c:v>2.5858879089399999E-3</c:v>
                </c:pt>
                <c:pt idx="72">
                  <c:v>2.6159286499000001E-3</c:v>
                </c:pt>
                <c:pt idx="73">
                  <c:v>2.5930404663100002E-3</c:v>
                </c:pt>
                <c:pt idx="74">
                  <c:v>2.6018619537400002E-3</c:v>
                </c:pt>
                <c:pt idx="75">
                  <c:v>2.64000892639E-3</c:v>
                </c:pt>
                <c:pt idx="76">
                  <c:v>2.6021003723100001E-3</c:v>
                </c:pt>
                <c:pt idx="77">
                  <c:v>2.6221275329600001E-3</c:v>
                </c:pt>
                <c:pt idx="78">
                  <c:v>2.65693664551E-3</c:v>
                </c:pt>
                <c:pt idx="79">
                  <c:v>2.62379646301E-3</c:v>
                </c:pt>
                <c:pt idx="80">
                  <c:v>2.6271343231200001E-3</c:v>
                </c:pt>
                <c:pt idx="81">
                  <c:v>2.6772022247299999E-3</c:v>
                </c:pt>
                <c:pt idx="82">
                  <c:v>2.63118743896E-3</c:v>
                </c:pt>
                <c:pt idx="83">
                  <c:v>2.63690948486E-3</c:v>
                </c:pt>
                <c:pt idx="84">
                  <c:v>2.6760101318399998E-3</c:v>
                </c:pt>
                <c:pt idx="85">
                  <c:v>2.6590824127200002E-3</c:v>
                </c:pt>
                <c:pt idx="86">
                  <c:v>2.6540756225600002E-3</c:v>
                </c:pt>
                <c:pt idx="87">
                  <c:v>2.6919841766400001E-3</c:v>
                </c:pt>
                <c:pt idx="88">
                  <c:v>2.6500225067100001E-3</c:v>
                </c:pt>
                <c:pt idx="89">
                  <c:v>2.6659965515099999E-3</c:v>
                </c:pt>
                <c:pt idx="90">
                  <c:v>2.7089118957499998E-3</c:v>
                </c:pt>
                <c:pt idx="91">
                  <c:v>2.6509761810299998E-3</c:v>
                </c:pt>
                <c:pt idx="92">
                  <c:v>2.6950836181600002E-3</c:v>
                </c:pt>
                <c:pt idx="93">
                  <c:v>2.75897979736E-3</c:v>
                </c:pt>
                <c:pt idx="94">
                  <c:v>2.6681423187299999E-3</c:v>
                </c:pt>
                <c:pt idx="95">
                  <c:v>2.6991367340099999E-3</c:v>
                </c:pt>
                <c:pt idx="96">
                  <c:v>2.7451515197799998E-3</c:v>
                </c:pt>
                <c:pt idx="97">
                  <c:v>2.7041435241699999E-3</c:v>
                </c:pt>
                <c:pt idx="98">
                  <c:v>2.7019977569600001E-3</c:v>
                </c:pt>
                <c:pt idx="99">
                  <c:v>2.7158260345500002E-3</c:v>
                </c:pt>
                <c:pt idx="100">
                  <c:v>2.7511119842500002E-3</c:v>
                </c:pt>
                <c:pt idx="101">
                  <c:v>2.71487236023E-3</c:v>
                </c:pt>
                <c:pt idx="102">
                  <c:v>2.7220249175999999E-3</c:v>
                </c:pt>
                <c:pt idx="103">
                  <c:v>2.7718544006299999E-3</c:v>
                </c:pt>
                <c:pt idx="104">
                  <c:v>2.71797180176E-3</c:v>
                </c:pt>
                <c:pt idx="105">
                  <c:v>2.7239322662400002E-3</c:v>
                </c:pt>
                <c:pt idx="106">
                  <c:v>2.7368068695100001E-3</c:v>
                </c:pt>
                <c:pt idx="107">
                  <c:v>2.7320384979199999E-3</c:v>
                </c:pt>
                <c:pt idx="108">
                  <c:v>2.7530193328900001E-3</c:v>
                </c:pt>
                <c:pt idx="109">
                  <c:v>2.7780532836899998E-3</c:v>
                </c:pt>
                <c:pt idx="110">
                  <c:v>2.7880668640099999E-3</c:v>
                </c:pt>
                <c:pt idx="111">
                  <c:v>2.7611255645800001E-3</c:v>
                </c:pt>
                <c:pt idx="112">
                  <c:v>2.7730464935299998E-3</c:v>
                </c:pt>
                <c:pt idx="113">
                  <c:v>2.83193588257E-3</c:v>
                </c:pt>
                <c:pt idx="114">
                  <c:v>2.7549266815200001E-3</c:v>
                </c:pt>
                <c:pt idx="115">
                  <c:v>2.7971267700200001E-3</c:v>
                </c:pt>
                <c:pt idx="116">
                  <c:v>2.7890205383300001E-3</c:v>
                </c:pt>
                <c:pt idx="117">
                  <c:v>2.8381347656200001E-3</c:v>
                </c:pt>
                <c:pt idx="118">
                  <c:v>2.7868747711199998E-3</c:v>
                </c:pt>
                <c:pt idx="119">
                  <c:v>2.8030872344999998E-3</c:v>
                </c:pt>
                <c:pt idx="120">
                  <c:v>2.80690193176E-3</c:v>
                </c:pt>
                <c:pt idx="121">
                  <c:v>2.80094146729E-3</c:v>
                </c:pt>
                <c:pt idx="122">
                  <c:v>2.8169155120800001E-3</c:v>
                </c:pt>
                <c:pt idx="123">
                  <c:v>2.8429031372099998E-3</c:v>
                </c:pt>
                <c:pt idx="124">
                  <c:v>2.8800964355500001E-3</c:v>
                </c:pt>
                <c:pt idx="125">
                  <c:v>2.8438568115200001E-3</c:v>
                </c:pt>
                <c:pt idx="126">
                  <c:v>2.8529167175299999E-3</c:v>
                </c:pt>
                <c:pt idx="127">
                  <c:v>2.9001235961899998E-3</c:v>
                </c:pt>
                <c:pt idx="128">
                  <c:v>2.8409957885699999E-3</c:v>
                </c:pt>
                <c:pt idx="129">
                  <c:v>2.8557777404800001E-3</c:v>
                </c:pt>
                <c:pt idx="130">
                  <c:v>2.8669834137000001E-3</c:v>
                </c:pt>
                <c:pt idx="131">
                  <c:v>2.9129981994600001E-3</c:v>
                </c:pt>
                <c:pt idx="132">
                  <c:v>2.8579235076899999E-3</c:v>
                </c:pt>
                <c:pt idx="133">
                  <c:v>2.8700828552200002E-3</c:v>
                </c:pt>
                <c:pt idx="134">
                  <c:v>2.87294387817E-3</c:v>
                </c:pt>
                <c:pt idx="135">
                  <c:v>2.9220581054699999E-3</c:v>
                </c:pt>
                <c:pt idx="136">
                  <c:v>2.8889179229699999E-3</c:v>
                </c:pt>
                <c:pt idx="137">
                  <c:v>2.8939247131299999E-3</c:v>
                </c:pt>
                <c:pt idx="138">
                  <c:v>2.8939247131299999E-3</c:v>
                </c:pt>
                <c:pt idx="139">
                  <c:v>2.9430389404300002E-3</c:v>
                </c:pt>
                <c:pt idx="140">
                  <c:v>2.8741359710699999E-3</c:v>
                </c:pt>
                <c:pt idx="141">
                  <c:v>2.9189586639399999E-3</c:v>
                </c:pt>
                <c:pt idx="142">
                  <c:v>2.9101371765099999E-3</c:v>
                </c:pt>
                <c:pt idx="143">
                  <c:v>2.9358863830599999E-3</c:v>
                </c:pt>
                <c:pt idx="144">
                  <c:v>2.9368400573699998E-3</c:v>
                </c:pt>
                <c:pt idx="145">
                  <c:v>2.9602050781200001E-3</c:v>
                </c:pt>
                <c:pt idx="146">
                  <c:v>2.9699802398699998E-3</c:v>
                </c:pt>
                <c:pt idx="147">
                  <c:v>2.9392242431600002E-3</c:v>
                </c:pt>
                <c:pt idx="148">
                  <c:v>2.9349327087400002E-3</c:v>
                </c:pt>
                <c:pt idx="149">
                  <c:v>2.94518470764E-3</c:v>
                </c:pt>
                <c:pt idx="150">
                  <c:v>2.9468536377000002E-3</c:v>
                </c:pt>
                <c:pt idx="151">
                  <c:v>2.9928684234599998E-3</c:v>
                </c:pt>
                <c:pt idx="152">
                  <c:v>2.9580593109099999E-3</c:v>
                </c:pt>
                <c:pt idx="153">
                  <c:v>2.9668807983399999E-3</c:v>
                </c:pt>
                <c:pt idx="154">
                  <c:v>2.9811859130899998E-3</c:v>
                </c:pt>
                <c:pt idx="155">
                  <c:v>3.0229091644299998E-3</c:v>
                </c:pt>
                <c:pt idx="156">
                  <c:v>2.9649734497099998E-3</c:v>
                </c:pt>
                <c:pt idx="157">
                  <c:v>2.97880172729E-3</c:v>
                </c:pt>
                <c:pt idx="158">
                  <c:v>2.98190116882E-3</c:v>
                </c:pt>
                <c:pt idx="159">
                  <c:v>3.0250549316400001E-3</c:v>
                </c:pt>
                <c:pt idx="160">
                  <c:v>2.9761791229199999E-3</c:v>
                </c:pt>
                <c:pt idx="161">
                  <c:v>3.0109882354699999E-3</c:v>
                </c:pt>
                <c:pt idx="162">
                  <c:v>3.0009746551499998E-3</c:v>
                </c:pt>
                <c:pt idx="163">
                  <c:v>3.0610561370800001E-3</c:v>
                </c:pt>
                <c:pt idx="164">
                  <c:v>2.99882888794E-3</c:v>
                </c:pt>
                <c:pt idx="165">
                  <c:v>3.0269622802700001E-3</c:v>
                </c:pt>
                <c:pt idx="166">
                  <c:v>3.0300617218000001E-3</c:v>
                </c:pt>
                <c:pt idx="167">
                  <c:v>3.1051635742199999E-3</c:v>
                </c:pt>
                <c:pt idx="168">
                  <c:v>3.02982330322E-3</c:v>
                </c:pt>
                <c:pt idx="169">
                  <c:v>3.0448436737099999E-3</c:v>
                </c:pt>
                <c:pt idx="170">
                  <c:v>3.1080245971700001E-3</c:v>
                </c:pt>
                <c:pt idx="171">
                  <c:v>3.0610561370800001E-3</c:v>
                </c:pt>
                <c:pt idx="172">
                  <c:v>3.1139850616499999E-3</c:v>
                </c:pt>
                <c:pt idx="173">
                  <c:v>3.0419826507600001E-3</c:v>
                </c:pt>
                <c:pt idx="174">
                  <c:v>3.0531883239700002E-3</c:v>
                </c:pt>
                <c:pt idx="175">
                  <c:v>3.07607650757E-3</c:v>
                </c:pt>
                <c:pt idx="176">
                  <c:v>3.0789375305199998E-3</c:v>
                </c:pt>
                <c:pt idx="177">
                  <c:v>3.1330585479699999E-3</c:v>
                </c:pt>
                <c:pt idx="178">
                  <c:v>3.0779838562000001E-3</c:v>
                </c:pt>
                <c:pt idx="179">
                  <c:v>3.0920505523699998E-3</c:v>
                </c:pt>
                <c:pt idx="180">
                  <c:v>3.1058788299599999E-3</c:v>
                </c:pt>
                <c:pt idx="181">
                  <c:v>3.0920505523699998E-3</c:v>
                </c:pt>
                <c:pt idx="182">
                  <c:v>3.0758380889899998E-3</c:v>
                </c:pt>
                <c:pt idx="183">
                  <c:v>3.0970573425299999E-3</c:v>
                </c:pt>
                <c:pt idx="184">
                  <c:v>3.12900543213E-3</c:v>
                </c:pt>
                <c:pt idx="185">
                  <c:v>3.1268596649200002E-3</c:v>
                </c:pt>
                <c:pt idx="186">
                  <c:v>3.18503379822E-3</c:v>
                </c:pt>
                <c:pt idx="187">
                  <c:v>3.13401222229E-3</c:v>
                </c:pt>
                <c:pt idx="188">
                  <c:v>3.1352043151899999E-3</c:v>
                </c:pt>
                <c:pt idx="189">
                  <c:v>3.1440258026100001E-3</c:v>
                </c:pt>
                <c:pt idx="190">
                  <c:v>3.1549930572499999E-3</c:v>
                </c:pt>
                <c:pt idx="191">
                  <c:v>3.19814682007E-3</c:v>
                </c:pt>
                <c:pt idx="192">
                  <c:v>3.1540393829300002E-3</c:v>
                </c:pt>
                <c:pt idx="193">
                  <c:v>3.1521320343000001E-3</c:v>
                </c:pt>
                <c:pt idx="194">
                  <c:v>3.1559467315700001E-3</c:v>
                </c:pt>
                <c:pt idx="195">
                  <c:v>3.2629966735800001E-3</c:v>
                </c:pt>
                <c:pt idx="196">
                  <c:v>3.2470226287799999E-3</c:v>
                </c:pt>
                <c:pt idx="197">
                  <c:v>3.22294235229E-3</c:v>
                </c:pt>
                <c:pt idx="198">
                  <c:v>3.1728744506799998E-3</c:v>
                </c:pt>
                <c:pt idx="199">
                  <c:v>3.2069683075E-3</c:v>
                </c:pt>
                <c:pt idx="200">
                  <c:v>3.1881332397499999E-3</c:v>
                </c:pt>
                <c:pt idx="201">
                  <c:v>3.2141208648699998E-3</c:v>
                </c:pt>
                <c:pt idx="202">
                  <c:v>3.1969547271700001E-3</c:v>
                </c:pt>
                <c:pt idx="203">
                  <c:v>3.2019615173300001E-3</c:v>
                </c:pt>
                <c:pt idx="204">
                  <c:v>3.20982933044E-3</c:v>
                </c:pt>
                <c:pt idx="205">
                  <c:v>3.2320022583000002E-3</c:v>
                </c:pt>
                <c:pt idx="206">
                  <c:v>3.2231807708700002E-3</c:v>
                </c:pt>
                <c:pt idx="207">
                  <c:v>3.2289028167699998E-3</c:v>
                </c:pt>
                <c:pt idx="208">
                  <c:v>3.2811164856E-3</c:v>
                </c:pt>
                <c:pt idx="209">
                  <c:v>3.2291412353499999E-3</c:v>
                </c:pt>
                <c:pt idx="210">
                  <c:v>3.2479763031E-3</c:v>
                </c:pt>
                <c:pt idx="211">
                  <c:v>3.22008132935E-3</c:v>
                </c:pt>
                <c:pt idx="212">
                  <c:v>3.2620429992699998E-3</c:v>
                </c:pt>
                <c:pt idx="213">
                  <c:v>3.24606895447E-3</c:v>
                </c:pt>
                <c:pt idx="214">
                  <c:v>3.2498836517300001E-3</c:v>
                </c:pt>
                <c:pt idx="215">
                  <c:v>3.2548904418900002E-3</c:v>
                </c:pt>
                <c:pt idx="216">
                  <c:v>3.27301025391E-3</c:v>
                </c:pt>
                <c:pt idx="217">
                  <c:v>3.2689571380599999E-3</c:v>
                </c:pt>
                <c:pt idx="218">
                  <c:v>3.3311843872099998E-3</c:v>
                </c:pt>
                <c:pt idx="219">
                  <c:v>3.2701492309599998E-3</c:v>
                </c:pt>
                <c:pt idx="220">
                  <c:v>3.2579898834200001E-3</c:v>
                </c:pt>
                <c:pt idx="221">
                  <c:v>3.29279899597E-3</c:v>
                </c:pt>
                <c:pt idx="222">
                  <c:v>3.32903862E-3</c:v>
                </c:pt>
                <c:pt idx="223">
                  <c:v>3.30710411072E-3</c:v>
                </c:pt>
                <c:pt idx="224">
                  <c:v>3.3199787139899998E-3</c:v>
                </c:pt>
                <c:pt idx="225">
                  <c:v>3.3271312713600001E-3</c:v>
                </c:pt>
                <c:pt idx="226">
                  <c:v>3.3512115478499999E-3</c:v>
                </c:pt>
                <c:pt idx="227">
                  <c:v>3.2930374145500002E-3</c:v>
                </c:pt>
                <c:pt idx="228">
                  <c:v>3.32093238831E-3</c:v>
                </c:pt>
                <c:pt idx="229">
                  <c:v>3.3500194549599999E-3</c:v>
                </c:pt>
                <c:pt idx="230">
                  <c:v>3.3230781555199998E-3</c:v>
                </c:pt>
                <c:pt idx="231">
                  <c:v>3.3550262451199999E-3</c:v>
                </c:pt>
                <c:pt idx="232">
                  <c:v>3.3338069915799999E-3</c:v>
                </c:pt>
                <c:pt idx="233">
                  <c:v>3.32903862E-3</c:v>
                </c:pt>
                <c:pt idx="234">
                  <c:v>3.3230781555199998E-3</c:v>
                </c:pt>
                <c:pt idx="235">
                  <c:v>3.3638477325400001E-3</c:v>
                </c:pt>
                <c:pt idx="236">
                  <c:v>3.3500194549599999E-3</c:v>
                </c:pt>
                <c:pt idx="237">
                  <c:v>3.36003303528E-3</c:v>
                </c:pt>
                <c:pt idx="238">
                  <c:v>3.3991336822499999E-3</c:v>
                </c:pt>
                <c:pt idx="239">
                  <c:v>3.3428668975799998E-3</c:v>
                </c:pt>
                <c:pt idx="240">
                  <c:v>3.36194038391E-3</c:v>
                </c:pt>
                <c:pt idx="241">
                  <c:v>3.39007377625E-3</c:v>
                </c:pt>
                <c:pt idx="242">
                  <c:v>3.4079551696799999E-3</c:v>
                </c:pt>
                <c:pt idx="243">
                  <c:v>3.3998489379899999E-3</c:v>
                </c:pt>
                <c:pt idx="244">
                  <c:v>3.4000873565700001E-3</c:v>
                </c:pt>
                <c:pt idx="245">
                  <c:v>3.4220218658399999E-3</c:v>
                </c:pt>
                <c:pt idx="246">
                  <c:v>3.4058094024700001E-3</c:v>
                </c:pt>
                <c:pt idx="247">
                  <c:v>3.4050941467300001E-3</c:v>
                </c:pt>
                <c:pt idx="248">
                  <c:v>3.44300270081E-3</c:v>
                </c:pt>
                <c:pt idx="249">
                  <c:v>3.4248828887900001E-3</c:v>
                </c:pt>
                <c:pt idx="250">
                  <c:v>3.4220218658399999E-3</c:v>
                </c:pt>
                <c:pt idx="251">
                  <c:v>3.4508705139199999E-3</c:v>
                </c:pt>
                <c:pt idx="252">
                  <c:v>3.44896316528E-3</c:v>
                </c:pt>
                <c:pt idx="253">
                  <c:v>3.4549236297600002E-3</c:v>
                </c:pt>
                <c:pt idx="254">
                  <c:v>3.45396995544E-3</c:v>
                </c:pt>
                <c:pt idx="255">
                  <c:v>3.4611225128200001E-3</c:v>
                </c:pt>
                <c:pt idx="256">
                  <c:v>3.4818649291999998E-3</c:v>
                </c:pt>
                <c:pt idx="257">
                  <c:v>3.4699440002399998E-3</c:v>
                </c:pt>
                <c:pt idx="258">
                  <c:v>3.4859180450400001E-3</c:v>
                </c:pt>
                <c:pt idx="259">
                  <c:v>3.4921169281E-3</c:v>
                </c:pt>
                <c:pt idx="260">
                  <c:v>3.4980773925799998E-3</c:v>
                </c:pt>
                <c:pt idx="261">
                  <c:v>3.4890174865700001E-3</c:v>
                </c:pt>
                <c:pt idx="262">
                  <c:v>3.4930706024200002E-3</c:v>
                </c:pt>
                <c:pt idx="263">
                  <c:v>3.5598278045699998E-3</c:v>
                </c:pt>
                <c:pt idx="264">
                  <c:v>3.48711013794E-3</c:v>
                </c:pt>
                <c:pt idx="265">
                  <c:v>3.5028457641600001E-3</c:v>
                </c:pt>
                <c:pt idx="266">
                  <c:v>3.50403785706E-3</c:v>
                </c:pt>
                <c:pt idx="267">
                  <c:v>3.5119056701699999E-3</c:v>
                </c:pt>
                <c:pt idx="268">
                  <c:v>3.53693962097E-3</c:v>
                </c:pt>
                <c:pt idx="269">
                  <c:v>3.5278797149700001E-3</c:v>
                </c:pt>
                <c:pt idx="270">
                  <c:v>3.5600662231400002E-3</c:v>
                </c:pt>
                <c:pt idx="271">
                  <c:v>3.5529136657699999E-3</c:v>
                </c:pt>
                <c:pt idx="272">
                  <c:v>3.5860538482699999E-3</c:v>
                </c:pt>
                <c:pt idx="273">
                  <c:v>3.55195999146E-3</c:v>
                </c:pt>
                <c:pt idx="274">
                  <c:v>3.5400390625E-3</c:v>
                </c:pt>
                <c:pt idx="275">
                  <c:v>3.5469532012900001E-3</c:v>
                </c:pt>
                <c:pt idx="276">
                  <c:v>3.55195999146E-3</c:v>
                </c:pt>
                <c:pt idx="277">
                  <c:v>3.56197357178E-3</c:v>
                </c:pt>
                <c:pt idx="278">
                  <c:v>3.6001205444299998E-3</c:v>
                </c:pt>
                <c:pt idx="279">
                  <c:v>3.5829544067399999E-3</c:v>
                </c:pt>
                <c:pt idx="280">
                  <c:v>3.5729408264199999E-3</c:v>
                </c:pt>
                <c:pt idx="281">
                  <c:v>3.59606742859E-3</c:v>
                </c:pt>
                <c:pt idx="282">
                  <c:v>3.5970211029100001E-3</c:v>
                </c:pt>
                <c:pt idx="283">
                  <c:v>3.57818603516E-3</c:v>
                </c:pt>
                <c:pt idx="284">
                  <c:v>3.5820007324200002E-3</c:v>
                </c:pt>
                <c:pt idx="285">
                  <c:v>3.59296798706E-3</c:v>
                </c:pt>
                <c:pt idx="286">
                  <c:v>3.6270618438699999E-3</c:v>
                </c:pt>
                <c:pt idx="287">
                  <c:v>3.6518573761000002E-3</c:v>
                </c:pt>
                <c:pt idx="288">
                  <c:v>3.66592407227E-3</c:v>
                </c:pt>
                <c:pt idx="289">
                  <c:v>3.7009716033899998E-3</c:v>
                </c:pt>
                <c:pt idx="290">
                  <c:v>3.65090370178E-3</c:v>
                </c:pt>
                <c:pt idx="291">
                  <c:v>3.6430358886700002E-3</c:v>
                </c:pt>
                <c:pt idx="292">
                  <c:v>3.6289691925E-3</c:v>
                </c:pt>
                <c:pt idx="293">
                  <c:v>3.6380290985100002E-3</c:v>
                </c:pt>
                <c:pt idx="294">
                  <c:v>3.6430358886700002E-3</c:v>
                </c:pt>
                <c:pt idx="295">
                  <c:v>3.6649703979499998E-3</c:v>
                </c:pt>
                <c:pt idx="296">
                  <c:v>3.6549568176300002E-3</c:v>
                </c:pt>
                <c:pt idx="297">
                  <c:v>3.64899635315E-3</c:v>
                </c:pt>
                <c:pt idx="298">
                  <c:v>3.6568641662599998E-3</c:v>
                </c:pt>
                <c:pt idx="299">
                  <c:v>3.6799907684299999E-3</c:v>
                </c:pt>
                <c:pt idx="300">
                  <c:v>3.6649703979499998E-3</c:v>
                </c:pt>
                <c:pt idx="301">
                  <c:v>3.6861896514899998E-3</c:v>
                </c:pt>
                <c:pt idx="302">
                  <c:v>3.68714332581E-3</c:v>
                </c:pt>
                <c:pt idx="303">
                  <c:v>3.7100315094E-3</c:v>
                </c:pt>
                <c:pt idx="304">
                  <c:v>3.6890506744400001E-3</c:v>
                </c:pt>
                <c:pt idx="305">
                  <c:v>3.75986099243E-3</c:v>
                </c:pt>
                <c:pt idx="306">
                  <c:v>3.7109851837200001E-3</c:v>
                </c:pt>
                <c:pt idx="307">
                  <c:v>3.7229061126699999E-3</c:v>
                </c:pt>
                <c:pt idx="308">
                  <c:v>3.7329196929899999E-3</c:v>
                </c:pt>
                <c:pt idx="309">
                  <c:v>3.7081241607699999E-3</c:v>
                </c:pt>
                <c:pt idx="310">
                  <c:v>3.71503829956E-3</c:v>
                </c:pt>
                <c:pt idx="311">
                  <c:v>3.73506546021E-3</c:v>
                </c:pt>
                <c:pt idx="312">
                  <c:v>3.7448406219499999E-3</c:v>
                </c:pt>
                <c:pt idx="313">
                  <c:v>3.7820339202900002E-3</c:v>
                </c:pt>
                <c:pt idx="314">
                  <c:v>3.72695922852E-3</c:v>
                </c:pt>
                <c:pt idx="315">
                  <c:v>3.73697280884E-3</c:v>
                </c:pt>
                <c:pt idx="316">
                  <c:v>3.70693206787E-3</c:v>
                </c:pt>
                <c:pt idx="317">
                  <c:v>3.76486778259E-3</c:v>
                </c:pt>
                <c:pt idx="318">
                  <c:v>3.7579536437999999E-3</c:v>
                </c:pt>
                <c:pt idx="319">
                  <c:v>3.8020610809299999E-3</c:v>
                </c:pt>
                <c:pt idx="320">
                  <c:v>3.7670135497999998E-3</c:v>
                </c:pt>
                <c:pt idx="321">
                  <c:v>3.7958621978799998E-3</c:v>
                </c:pt>
                <c:pt idx="322">
                  <c:v>3.7739276886000002E-3</c:v>
                </c:pt>
                <c:pt idx="323">
                  <c:v>3.7801265716600001E-3</c:v>
                </c:pt>
                <c:pt idx="324">
                  <c:v>3.7758350372299999E-3</c:v>
                </c:pt>
                <c:pt idx="325">
                  <c:v>3.7751197814899998E-3</c:v>
                </c:pt>
                <c:pt idx="326">
                  <c:v>3.7870407104499998E-3</c:v>
                </c:pt>
                <c:pt idx="327">
                  <c:v>3.79800796509E-3</c:v>
                </c:pt>
                <c:pt idx="328">
                  <c:v>3.7970542907699999E-3</c:v>
                </c:pt>
                <c:pt idx="329">
                  <c:v>3.84211540222E-3</c:v>
                </c:pt>
                <c:pt idx="330">
                  <c:v>3.8049221038800002E-3</c:v>
                </c:pt>
                <c:pt idx="331">
                  <c:v>3.8378238678E-3</c:v>
                </c:pt>
                <c:pt idx="332">
                  <c:v>3.8399696350099998E-3</c:v>
                </c:pt>
                <c:pt idx="333">
                  <c:v>3.82399559021E-3</c:v>
                </c:pt>
                <c:pt idx="334">
                  <c:v>3.8299560546900002E-3</c:v>
                </c:pt>
                <c:pt idx="335">
                  <c:v>3.8270950317399999E-3</c:v>
                </c:pt>
                <c:pt idx="336">
                  <c:v>3.8449764251699999E-3</c:v>
                </c:pt>
                <c:pt idx="337">
                  <c:v>3.8609504699700001E-3</c:v>
                </c:pt>
                <c:pt idx="338">
                  <c:v>3.85999679565E-3</c:v>
                </c:pt>
                <c:pt idx="339">
                  <c:v>3.8669109344499999E-3</c:v>
                </c:pt>
                <c:pt idx="340">
                  <c:v>3.8499832153299999E-3</c:v>
                </c:pt>
                <c:pt idx="341">
                  <c:v>3.9110183715799999E-3</c:v>
                </c:pt>
                <c:pt idx="342">
                  <c:v>3.8437843322799998E-3</c:v>
                </c:pt>
                <c:pt idx="343">
                  <c:v>3.8399696350099998E-3</c:v>
                </c:pt>
                <c:pt idx="344">
                  <c:v>3.8568973541299998E-3</c:v>
                </c:pt>
                <c:pt idx="345">
                  <c:v>3.8399696350099998E-3</c:v>
                </c:pt>
                <c:pt idx="346">
                  <c:v>3.8878917694100002E-3</c:v>
                </c:pt>
                <c:pt idx="347">
                  <c:v>3.8928985595699998E-3</c:v>
                </c:pt>
                <c:pt idx="348">
                  <c:v>3.9041042327900002E-3</c:v>
                </c:pt>
                <c:pt idx="349">
                  <c:v>3.8719177246099999E-3</c:v>
                </c:pt>
                <c:pt idx="350">
                  <c:v>3.9000511169400001E-3</c:v>
                </c:pt>
                <c:pt idx="351">
                  <c:v>3.88193130493E-3</c:v>
                </c:pt>
                <c:pt idx="352">
                  <c:v>3.88503074646E-3</c:v>
                </c:pt>
                <c:pt idx="353">
                  <c:v>3.9141178131100003E-3</c:v>
                </c:pt>
                <c:pt idx="354">
                  <c:v>3.9138793945300001E-3</c:v>
                </c:pt>
                <c:pt idx="355">
                  <c:v>3.8969516754199999E-3</c:v>
                </c:pt>
                <c:pt idx="356">
                  <c:v>3.9288997650100002E-3</c:v>
                </c:pt>
                <c:pt idx="357">
                  <c:v>3.9181709289600004E-3</c:v>
                </c:pt>
                <c:pt idx="358">
                  <c:v>3.9248466491699999E-3</c:v>
                </c:pt>
                <c:pt idx="359">
                  <c:v>3.9689540863000004E-3</c:v>
                </c:pt>
                <c:pt idx="360">
                  <c:v>3.9529800414999997E-3</c:v>
                </c:pt>
                <c:pt idx="361">
                  <c:v>3.9308071136499997E-3</c:v>
                </c:pt>
                <c:pt idx="362">
                  <c:v>3.94606590271E-3</c:v>
                </c:pt>
                <c:pt idx="363">
                  <c:v>3.9517879486099996E-3</c:v>
                </c:pt>
                <c:pt idx="364">
                  <c:v>3.9660930633500001E-3</c:v>
                </c:pt>
                <c:pt idx="365">
                  <c:v>3.9689540863000004E-3</c:v>
                </c:pt>
                <c:pt idx="366">
                  <c:v>3.9439201355000002E-3</c:v>
                </c:pt>
                <c:pt idx="367">
                  <c:v>3.9708614349399998E-3</c:v>
                </c:pt>
                <c:pt idx="368">
                  <c:v>3.9801597595200003E-3</c:v>
                </c:pt>
                <c:pt idx="369">
                  <c:v>3.9660930633500001E-3</c:v>
                </c:pt>
                <c:pt idx="370">
                  <c:v>4.0571689605700002E-3</c:v>
                </c:pt>
                <c:pt idx="371">
                  <c:v>4.0080547332799997E-3</c:v>
                </c:pt>
                <c:pt idx="372">
                  <c:v>4.0152072906500004E-3</c:v>
                </c:pt>
                <c:pt idx="373">
                  <c:v>4.0040016174299996E-3</c:v>
                </c:pt>
                <c:pt idx="374">
                  <c:v>3.9930343627899998E-3</c:v>
                </c:pt>
                <c:pt idx="375">
                  <c:v>4.0030479431199997E-3</c:v>
                </c:pt>
                <c:pt idx="376">
                  <c:v>4.03213500977E-3</c:v>
                </c:pt>
                <c:pt idx="377">
                  <c:v>4.0228366851799997E-3</c:v>
                </c:pt>
                <c:pt idx="378">
                  <c:v>4.0400028228800003E-3</c:v>
                </c:pt>
                <c:pt idx="379">
                  <c:v>4.0497779846200002E-3</c:v>
                </c:pt>
                <c:pt idx="380">
                  <c:v>4.0349960327100004E-3</c:v>
                </c:pt>
                <c:pt idx="381">
                  <c:v>4.0700435638399996E-3</c:v>
                </c:pt>
                <c:pt idx="382">
                  <c:v>4.0798187255900002E-3</c:v>
                </c:pt>
                <c:pt idx="383">
                  <c:v>4.0760040283200002E-3</c:v>
                </c:pt>
                <c:pt idx="384">
                  <c:v>4.0690898895299997E-3</c:v>
                </c:pt>
                <c:pt idx="385">
                  <c:v>4.0788650512699996E-3</c:v>
                </c:pt>
                <c:pt idx="386">
                  <c:v>4.0888786315899997E-3</c:v>
                </c:pt>
                <c:pt idx="387">
                  <c:v>4.0991306304899999E-3</c:v>
                </c:pt>
                <c:pt idx="388">
                  <c:v>4.0838718414299997E-3</c:v>
                </c:pt>
                <c:pt idx="389">
                  <c:v>4.1010379791300003E-3</c:v>
                </c:pt>
                <c:pt idx="390">
                  <c:v>4.0998458862300004E-3</c:v>
                </c:pt>
                <c:pt idx="391">
                  <c:v>4.1310787200899996E-3</c:v>
                </c:pt>
                <c:pt idx="392">
                  <c:v>4.1208267211900003E-3</c:v>
                </c:pt>
                <c:pt idx="393">
                  <c:v>4.1260719299299996E-3</c:v>
                </c:pt>
                <c:pt idx="394">
                  <c:v>4.1038990020799996E-3</c:v>
                </c:pt>
                <c:pt idx="395">
                  <c:v>4.1089057922399997E-3</c:v>
                </c:pt>
                <c:pt idx="396">
                  <c:v>4.1160583496100004E-3</c:v>
                </c:pt>
                <c:pt idx="397">
                  <c:v>4.1460990905800004E-3</c:v>
                </c:pt>
                <c:pt idx="398">
                  <c:v>4.1320323944100002E-3</c:v>
                </c:pt>
                <c:pt idx="399">
                  <c:v>4.1220188140900001E-3</c:v>
                </c:pt>
                <c:pt idx="400">
                  <c:v>4.1270256042500002E-3</c:v>
                </c:pt>
                <c:pt idx="401">
                  <c:v>4.1480064392100001E-3</c:v>
                </c:pt>
                <c:pt idx="402">
                  <c:v>4.1489601135299998E-3</c:v>
                </c:pt>
                <c:pt idx="403">
                  <c:v>4.1489601135299998E-3</c:v>
                </c:pt>
                <c:pt idx="404">
                  <c:v>4.1780471801800001E-3</c:v>
                </c:pt>
                <c:pt idx="405">
                  <c:v>4.1699409484899997E-3</c:v>
                </c:pt>
                <c:pt idx="406">
                  <c:v>4.1768550872800002E-3</c:v>
                </c:pt>
                <c:pt idx="407">
                  <c:v>4.1871070861799996E-3</c:v>
                </c:pt>
                <c:pt idx="408">
                  <c:v>4.2479038238500003E-3</c:v>
                </c:pt>
                <c:pt idx="409">
                  <c:v>4.1799545288099997E-3</c:v>
                </c:pt>
                <c:pt idx="410">
                  <c:v>4.2068958282500003E-3</c:v>
                </c:pt>
                <c:pt idx="411">
                  <c:v>4.1980743408200002E-3</c:v>
                </c:pt>
                <c:pt idx="412">
                  <c:v>4.1999816894499999E-3</c:v>
                </c:pt>
                <c:pt idx="413">
                  <c:v>4.2212009429899999E-3</c:v>
                </c:pt>
                <c:pt idx="414">
                  <c:v>4.2240619659400002E-3</c:v>
                </c:pt>
                <c:pt idx="415">
                  <c:v>4.2490959167500002E-3</c:v>
                </c:pt>
                <c:pt idx="416">
                  <c:v>4.2231082916300003E-3</c:v>
                </c:pt>
                <c:pt idx="417">
                  <c:v>4.2340755462600002E-3</c:v>
                </c:pt>
                <c:pt idx="418">
                  <c:v>4.2080879211400003E-3</c:v>
                </c:pt>
                <c:pt idx="419">
                  <c:v>4.24385070801E-3</c:v>
                </c:pt>
                <c:pt idx="420">
                  <c:v>4.2459964752199998E-3</c:v>
                </c:pt>
                <c:pt idx="421">
                  <c:v>4.2359828948999997E-3</c:v>
                </c:pt>
                <c:pt idx="422">
                  <c:v>4.2629241943400002E-3</c:v>
                </c:pt>
                <c:pt idx="423">
                  <c:v>4.26006317139E-3</c:v>
                </c:pt>
                <c:pt idx="424">
                  <c:v>4.2681694030800004E-3</c:v>
                </c:pt>
                <c:pt idx="425">
                  <c:v>4.2498111724899998E-3</c:v>
                </c:pt>
                <c:pt idx="426">
                  <c:v>4.2691230773900003E-3</c:v>
                </c:pt>
                <c:pt idx="427">
                  <c:v>4.3129920959500004E-3</c:v>
                </c:pt>
                <c:pt idx="428">
                  <c:v>4.2719841003399997E-3</c:v>
                </c:pt>
                <c:pt idx="429">
                  <c:v>4.2660236358599999E-3</c:v>
                </c:pt>
                <c:pt idx="430">
                  <c:v>4.2719841003399997E-3</c:v>
                </c:pt>
                <c:pt idx="431">
                  <c:v>4.2929649352999996E-3</c:v>
                </c:pt>
                <c:pt idx="432">
                  <c:v>4.2819976806599998E-3</c:v>
                </c:pt>
                <c:pt idx="433">
                  <c:v>4.3079853057900004E-3</c:v>
                </c:pt>
                <c:pt idx="434">
                  <c:v>4.3017864227299996E-3</c:v>
                </c:pt>
                <c:pt idx="435">
                  <c:v>4.3201446533200002E-3</c:v>
                </c:pt>
                <c:pt idx="436">
                  <c:v>4.3120384216299998E-3</c:v>
                </c:pt>
                <c:pt idx="437">
                  <c:v>4.3389797210700003E-3</c:v>
                </c:pt>
                <c:pt idx="438">
                  <c:v>4.3420791625999999E-3</c:v>
                </c:pt>
                <c:pt idx="439">
                  <c:v>4.3108463287399998E-3</c:v>
                </c:pt>
                <c:pt idx="440">
                  <c:v>4.3280124664299997E-3</c:v>
                </c:pt>
                <c:pt idx="441">
                  <c:v>4.3320655822799998E-3</c:v>
                </c:pt>
                <c:pt idx="442">
                  <c:v>4.3220520019499999E-3</c:v>
                </c:pt>
                <c:pt idx="443">
                  <c:v>4.3580532073999997E-3</c:v>
                </c:pt>
                <c:pt idx="444">
                  <c:v>4.3580532073999997E-3</c:v>
                </c:pt>
                <c:pt idx="445">
                  <c:v>4.4169425964399999E-3</c:v>
                </c:pt>
                <c:pt idx="446">
                  <c:v>4.3470859527599999E-3</c:v>
                </c:pt>
                <c:pt idx="447">
                  <c:v>4.3790340423599996E-3</c:v>
                </c:pt>
                <c:pt idx="448">
                  <c:v>4.4009685516400001E-3</c:v>
                </c:pt>
                <c:pt idx="449">
                  <c:v>4.3900012970000003E-3</c:v>
                </c:pt>
                <c:pt idx="450">
                  <c:v>4.3849945068400002E-3</c:v>
                </c:pt>
                <c:pt idx="451">
                  <c:v>4.3690204620400004E-3</c:v>
                </c:pt>
                <c:pt idx="452">
                  <c:v>4.3981075286899998E-3</c:v>
                </c:pt>
                <c:pt idx="453">
                  <c:v>4.5099258422899996E-3</c:v>
                </c:pt>
                <c:pt idx="454">
                  <c:v>4.38714027405E-3</c:v>
                </c:pt>
                <c:pt idx="455">
                  <c:v>4.8651695251499998E-3</c:v>
                </c:pt>
                <c:pt idx="456">
                  <c:v>4.4479370117199999E-3</c:v>
                </c:pt>
                <c:pt idx="457">
                  <c:v>4.40692901611E-3</c:v>
                </c:pt>
                <c:pt idx="458">
                  <c:v>4.4300556182900004E-3</c:v>
                </c:pt>
                <c:pt idx="459">
                  <c:v>4.4260025024400003E-3</c:v>
                </c:pt>
                <c:pt idx="460">
                  <c:v>4.4360160827600003E-3</c:v>
                </c:pt>
                <c:pt idx="461">
                  <c:v>4.4360160827600003E-3</c:v>
                </c:pt>
                <c:pt idx="462">
                  <c:v>4.4159889221200002E-3</c:v>
                </c:pt>
                <c:pt idx="463">
                  <c:v>4.4908523559600002E-3</c:v>
                </c:pt>
                <c:pt idx="464">
                  <c:v>4.4381618499799999E-3</c:v>
                </c:pt>
                <c:pt idx="465">
                  <c:v>4.4548511505100004E-3</c:v>
                </c:pt>
                <c:pt idx="466">
                  <c:v>4.4469833374000001E-3</c:v>
                </c:pt>
                <c:pt idx="467">
                  <c:v>4.4472217559800003E-3</c:v>
                </c:pt>
                <c:pt idx="468">
                  <c:v>4.4629573822E-3</c:v>
                </c:pt>
                <c:pt idx="469">
                  <c:v>4.4579505920399999E-3</c:v>
                </c:pt>
                <c:pt idx="470">
                  <c:v>4.4689178466799998E-3</c:v>
                </c:pt>
                <c:pt idx="471">
                  <c:v>4.4689178466799998E-3</c:v>
                </c:pt>
                <c:pt idx="472">
                  <c:v>4.4660568237300004E-3</c:v>
                </c:pt>
                <c:pt idx="473">
                  <c:v>4.48799133301E-3</c:v>
                </c:pt>
                <c:pt idx="474">
                  <c:v>4.4708251953100003E-3</c:v>
                </c:pt>
                <c:pt idx="475">
                  <c:v>4.4839382171599999E-3</c:v>
                </c:pt>
                <c:pt idx="476">
                  <c:v>4.4920444488500003E-3</c:v>
                </c:pt>
                <c:pt idx="477">
                  <c:v>4.4858455658000002E-3</c:v>
                </c:pt>
                <c:pt idx="478">
                  <c:v>4.5111179351799997E-3</c:v>
                </c:pt>
                <c:pt idx="479">
                  <c:v>4.5168399810800001E-3</c:v>
                </c:pt>
                <c:pt idx="480">
                  <c:v>4.5309066772500003E-3</c:v>
                </c:pt>
                <c:pt idx="481">
                  <c:v>4.5180320739700002E-3</c:v>
                </c:pt>
                <c:pt idx="482">
                  <c:v>4.52899932861E-3</c:v>
                </c:pt>
                <c:pt idx="483">
                  <c:v>4.5268535614000002E-3</c:v>
                </c:pt>
                <c:pt idx="484">
                  <c:v>4.5340061187700001E-3</c:v>
                </c:pt>
                <c:pt idx="485">
                  <c:v>4.5759677886999996E-3</c:v>
                </c:pt>
                <c:pt idx="486">
                  <c:v>4.5380592346200002E-3</c:v>
                </c:pt>
                <c:pt idx="487">
                  <c:v>4.5568943023700003E-3</c:v>
                </c:pt>
                <c:pt idx="488">
                  <c:v>4.5609474182099997E-3</c:v>
                </c:pt>
                <c:pt idx="489">
                  <c:v>4.5528411865200001E-3</c:v>
                </c:pt>
                <c:pt idx="490">
                  <c:v>4.5762062072799998E-3</c:v>
                </c:pt>
                <c:pt idx="491">
                  <c:v>4.5859813690199997E-3</c:v>
                </c:pt>
                <c:pt idx="492">
                  <c:v>4.5700073242199999E-3</c:v>
                </c:pt>
                <c:pt idx="493">
                  <c:v>4.5781135559100003E-3</c:v>
                </c:pt>
                <c:pt idx="494">
                  <c:v>4.5940876007100001E-3</c:v>
                </c:pt>
                <c:pt idx="495">
                  <c:v>4.6098232269299998E-3</c:v>
                </c:pt>
                <c:pt idx="496">
                  <c:v>4.61006164551E-3</c:v>
                </c:pt>
                <c:pt idx="497">
                  <c:v>4.6188831329300002E-3</c:v>
                </c:pt>
                <c:pt idx="498">
                  <c:v>4.5769214630100004E-3</c:v>
                </c:pt>
                <c:pt idx="499">
                  <c:v>4.6229362487800003E-3</c:v>
                </c:pt>
                <c:pt idx="500">
                  <c:v>4.6000480651899999E-3</c:v>
                </c:pt>
                <c:pt idx="501">
                  <c:v>4.6069622039799996E-3</c:v>
                </c:pt>
                <c:pt idx="502">
                  <c:v>4.6169757842999997E-3</c:v>
                </c:pt>
                <c:pt idx="503">
                  <c:v>4.6589374542200003E-3</c:v>
                </c:pt>
                <c:pt idx="504">
                  <c:v>4.6648979187000001E-3</c:v>
                </c:pt>
                <c:pt idx="505">
                  <c:v>4.6439170837400002E-3</c:v>
                </c:pt>
                <c:pt idx="506">
                  <c:v>4.6610832214399999E-3</c:v>
                </c:pt>
                <c:pt idx="507">
                  <c:v>4.6648979187000001E-3</c:v>
                </c:pt>
                <c:pt idx="508">
                  <c:v>4.6799182891800002E-3</c:v>
                </c:pt>
                <c:pt idx="509">
                  <c:v>4.6739578247100002E-3</c:v>
                </c:pt>
                <c:pt idx="510">
                  <c:v>4.6811103820800001E-3</c:v>
                </c:pt>
                <c:pt idx="511">
                  <c:v>4.6830177307099997E-3</c:v>
                </c:pt>
                <c:pt idx="512">
                  <c:v>4.6801567077600003E-3</c:v>
                </c:pt>
                <c:pt idx="513">
                  <c:v>4.7421455383300001E-3</c:v>
                </c:pt>
                <c:pt idx="514">
                  <c:v>4.7018527984599998E-3</c:v>
                </c:pt>
                <c:pt idx="515">
                  <c:v>4.7581195831299999E-3</c:v>
                </c:pt>
                <c:pt idx="516">
                  <c:v>4.7399997711200003E-3</c:v>
                </c:pt>
                <c:pt idx="517">
                  <c:v>4.7490596771199997E-3</c:v>
                </c:pt>
                <c:pt idx="518">
                  <c:v>4.7299861908000002E-3</c:v>
                </c:pt>
                <c:pt idx="519">
                  <c:v>4.7259330749500001E-3</c:v>
                </c:pt>
                <c:pt idx="520">
                  <c:v>4.7419071197499999E-3</c:v>
                </c:pt>
                <c:pt idx="521">
                  <c:v>4.7309398651100001E-3</c:v>
                </c:pt>
                <c:pt idx="522">
                  <c:v>4.7330856323199999E-3</c:v>
                </c:pt>
                <c:pt idx="523">
                  <c:v>4.7590732574499996E-3</c:v>
                </c:pt>
                <c:pt idx="524">
                  <c:v>4.7471523284900001E-3</c:v>
                </c:pt>
                <c:pt idx="525">
                  <c:v>4.7588348388700004E-3</c:v>
                </c:pt>
                <c:pt idx="526">
                  <c:v>4.7659873962400002E-3</c:v>
                </c:pt>
                <c:pt idx="527">
                  <c:v>4.7829151153599998E-3</c:v>
                </c:pt>
                <c:pt idx="528">
                  <c:v>4.7941207885699999E-3</c:v>
                </c:pt>
                <c:pt idx="529">
                  <c:v>4.7898292541500003E-3</c:v>
                </c:pt>
                <c:pt idx="530">
                  <c:v>4.7740936279299998E-3</c:v>
                </c:pt>
                <c:pt idx="531">
                  <c:v>4.7888755798299997E-3</c:v>
                </c:pt>
                <c:pt idx="532">
                  <c:v>4.7721862793000001E-3</c:v>
                </c:pt>
                <c:pt idx="533">
                  <c:v>4.8110485076900003E-3</c:v>
                </c:pt>
                <c:pt idx="534">
                  <c:v>4.7869682312000001E-3</c:v>
                </c:pt>
                <c:pt idx="535">
                  <c:v>4.9779415130600004E-3</c:v>
                </c:pt>
                <c:pt idx="536">
                  <c:v>4.7888755798299997E-3</c:v>
                </c:pt>
                <c:pt idx="537">
                  <c:v>4.8210620880100004E-3</c:v>
                </c:pt>
                <c:pt idx="538">
                  <c:v>4.7960281372100002E-3</c:v>
                </c:pt>
                <c:pt idx="539">
                  <c:v>4.8260688781699996E-3</c:v>
                </c:pt>
                <c:pt idx="540">
                  <c:v>4.8198699951200004E-3</c:v>
                </c:pt>
                <c:pt idx="541">
                  <c:v>4.8420429229700003E-3</c:v>
                </c:pt>
                <c:pt idx="542">
                  <c:v>4.8270225524900002E-3</c:v>
                </c:pt>
                <c:pt idx="543">
                  <c:v>4.8370361328100003E-3</c:v>
                </c:pt>
                <c:pt idx="544">
                  <c:v>4.8470497131300003E-3</c:v>
                </c:pt>
                <c:pt idx="545">
                  <c:v>4.8680305481E-3</c:v>
                </c:pt>
                <c:pt idx="546">
                  <c:v>4.8701763153099998E-3</c:v>
                </c:pt>
                <c:pt idx="547">
                  <c:v>4.8410892486600004E-3</c:v>
                </c:pt>
                <c:pt idx="548">
                  <c:v>4.83798980713E-3</c:v>
                </c:pt>
                <c:pt idx="549">
                  <c:v>4.86898422241E-3</c:v>
                </c:pt>
                <c:pt idx="550">
                  <c:v>4.8561096191399996E-3</c:v>
                </c:pt>
                <c:pt idx="551">
                  <c:v>4.89401817322E-3</c:v>
                </c:pt>
                <c:pt idx="552">
                  <c:v>4.86898422241E-3</c:v>
                </c:pt>
                <c:pt idx="553">
                  <c:v>4.8651695251499998E-3</c:v>
                </c:pt>
                <c:pt idx="554">
                  <c:v>4.8599243164099996E-3</c:v>
                </c:pt>
                <c:pt idx="555">
                  <c:v>4.9099922180199998E-3</c:v>
                </c:pt>
                <c:pt idx="556">
                  <c:v>4.8899650573699998E-3</c:v>
                </c:pt>
                <c:pt idx="557">
                  <c:v>4.8918724060100002E-3</c:v>
                </c:pt>
                <c:pt idx="558">
                  <c:v>4.89401817322E-3</c:v>
                </c:pt>
                <c:pt idx="559">
                  <c:v>4.9428939819300003E-3</c:v>
                </c:pt>
                <c:pt idx="560">
                  <c:v>4.92906570435E-3</c:v>
                </c:pt>
                <c:pt idx="561">
                  <c:v>4.9381256103500004E-3</c:v>
                </c:pt>
                <c:pt idx="562">
                  <c:v>4.9259662628199996E-3</c:v>
                </c:pt>
                <c:pt idx="563">
                  <c:v>4.9171447753899996E-3</c:v>
                </c:pt>
                <c:pt idx="564">
                  <c:v>4.9428939819300003E-3</c:v>
                </c:pt>
                <c:pt idx="565">
                  <c:v>4.9319267272899996E-3</c:v>
                </c:pt>
                <c:pt idx="566">
                  <c:v>4.96506690979E-3</c:v>
                </c:pt>
                <c:pt idx="567">
                  <c:v>4.9510002136199998E-3</c:v>
                </c:pt>
                <c:pt idx="568">
                  <c:v>4.9481391906699996E-3</c:v>
                </c:pt>
                <c:pt idx="569">
                  <c:v>4.9679279327400003E-3</c:v>
                </c:pt>
                <c:pt idx="570">
                  <c:v>4.9519538879400004E-3</c:v>
                </c:pt>
                <c:pt idx="571">
                  <c:v>4.9722194671599999E-3</c:v>
                </c:pt>
                <c:pt idx="572">
                  <c:v>4.9691200256300003E-3</c:v>
                </c:pt>
                <c:pt idx="573">
                  <c:v>4.9898624420199999E-3</c:v>
                </c:pt>
                <c:pt idx="574">
                  <c:v>4.9710273742699998E-3</c:v>
                </c:pt>
                <c:pt idx="575">
                  <c:v>5.00106811523E-3</c:v>
                </c:pt>
                <c:pt idx="576">
                  <c:v>4.9991607666000004E-3</c:v>
                </c:pt>
                <c:pt idx="577">
                  <c:v>5.0330162048299997E-3</c:v>
                </c:pt>
                <c:pt idx="578">
                  <c:v>5.02610206604E-3</c:v>
                </c:pt>
                <c:pt idx="579">
                  <c:v>4.9860477447499999E-3</c:v>
                </c:pt>
                <c:pt idx="580">
                  <c:v>5.0199031829800001E-3</c:v>
                </c:pt>
                <c:pt idx="581">
                  <c:v>5.00106811523E-3</c:v>
                </c:pt>
                <c:pt idx="582">
                  <c:v>5.0470829009999999E-3</c:v>
                </c:pt>
                <c:pt idx="583">
                  <c:v>5.0451755523700003E-3</c:v>
                </c:pt>
                <c:pt idx="584">
                  <c:v>5.0389766693100004E-3</c:v>
                </c:pt>
                <c:pt idx="585">
                  <c:v>5.05709648132E-3</c:v>
                </c:pt>
                <c:pt idx="586">
                  <c:v>5.0690174102800004E-3</c:v>
                </c:pt>
                <c:pt idx="587">
                  <c:v>5.0401687622100002E-3</c:v>
                </c:pt>
                <c:pt idx="588">
                  <c:v>5.0480365753199996E-3</c:v>
                </c:pt>
                <c:pt idx="589">
                  <c:v>5.06091117859E-3</c:v>
                </c:pt>
                <c:pt idx="590">
                  <c:v>5.0561428070100001E-3</c:v>
                </c:pt>
                <c:pt idx="591">
                  <c:v>5.1031112670899999E-3</c:v>
                </c:pt>
                <c:pt idx="592">
                  <c:v>5.0539970397899996E-3</c:v>
                </c:pt>
                <c:pt idx="593">
                  <c:v>5.0930976867699998E-3</c:v>
                </c:pt>
                <c:pt idx="594">
                  <c:v>5.0518512725799998E-3</c:v>
                </c:pt>
                <c:pt idx="595">
                  <c:v>5.1009654998800001E-3</c:v>
                </c:pt>
                <c:pt idx="596">
                  <c:v>5.0950050354000003E-3</c:v>
                </c:pt>
                <c:pt idx="597">
                  <c:v>5.0919055938699999E-3</c:v>
                </c:pt>
                <c:pt idx="598">
                  <c:v>5.0799846649200002E-3</c:v>
                </c:pt>
                <c:pt idx="599">
                  <c:v>5.1009654998800001E-3</c:v>
                </c:pt>
                <c:pt idx="600">
                  <c:v>5.1031112670899999E-3</c:v>
                </c:pt>
                <c:pt idx="601">
                  <c:v>5.1040649414099996E-3</c:v>
                </c:pt>
                <c:pt idx="602">
                  <c:v>5.1000118255600004E-3</c:v>
                </c:pt>
                <c:pt idx="603">
                  <c:v>5.1739215850799998E-3</c:v>
                </c:pt>
                <c:pt idx="604">
                  <c:v>5.1000118255600004E-3</c:v>
                </c:pt>
                <c:pt idx="605">
                  <c:v>5.1109790802000002E-3</c:v>
                </c:pt>
                <c:pt idx="606">
                  <c:v>5.1028728485099997E-3</c:v>
                </c:pt>
                <c:pt idx="607">
                  <c:v>5.1360130310100002E-3</c:v>
                </c:pt>
                <c:pt idx="608">
                  <c:v>5.1460266113300002E-3</c:v>
                </c:pt>
                <c:pt idx="609">
                  <c:v>5.1209926605200002E-3</c:v>
                </c:pt>
                <c:pt idx="610">
                  <c:v>5.3169727325399997E-3</c:v>
                </c:pt>
                <c:pt idx="611">
                  <c:v>5.2738189697299999E-3</c:v>
                </c:pt>
                <c:pt idx="612">
                  <c:v>5.1469802856400002E-3</c:v>
                </c:pt>
                <c:pt idx="613">
                  <c:v>5.1739215850799998E-3</c:v>
                </c:pt>
                <c:pt idx="614">
                  <c:v>5.1460266113300002E-3</c:v>
                </c:pt>
                <c:pt idx="615">
                  <c:v>5.1820278167700002E-3</c:v>
                </c:pt>
                <c:pt idx="616">
                  <c:v>5.17416000366E-3</c:v>
                </c:pt>
                <c:pt idx="617">
                  <c:v>5.1782131195100001E-3</c:v>
                </c:pt>
                <c:pt idx="618">
                  <c:v>5.1970481872600002E-3</c:v>
                </c:pt>
                <c:pt idx="619">
                  <c:v>5.1958560943600003E-3</c:v>
                </c:pt>
                <c:pt idx="620">
                  <c:v>5.2199363708499997E-3</c:v>
                </c:pt>
                <c:pt idx="621">
                  <c:v>5.1920413970900003E-3</c:v>
                </c:pt>
                <c:pt idx="622">
                  <c:v>5.2001476287799999E-3</c:v>
                </c:pt>
                <c:pt idx="623">
                  <c:v>5.2158832550000004E-3</c:v>
                </c:pt>
                <c:pt idx="624">
                  <c:v>5.2218437194800002E-3</c:v>
                </c:pt>
                <c:pt idx="625">
                  <c:v>5.2390098571799999E-3</c:v>
                </c:pt>
                <c:pt idx="626">
                  <c:v>5.2680969238300002E-3</c:v>
                </c:pt>
                <c:pt idx="627">
                  <c:v>5.2227973937999999E-3</c:v>
                </c:pt>
                <c:pt idx="628">
                  <c:v>5.2208900451700003E-3</c:v>
                </c:pt>
                <c:pt idx="629">
                  <c:v>5.2211284637499996E-3</c:v>
                </c:pt>
                <c:pt idx="630">
                  <c:v>5.2680969238300002E-3</c:v>
                </c:pt>
                <c:pt idx="631">
                  <c:v>5.2778720855700002E-3</c:v>
                </c:pt>
                <c:pt idx="632">
                  <c:v>5.2599906921399998E-3</c:v>
                </c:pt>
                <c:pt idx="633">
                  <c:v>5.2728652954100001E-3</c:v>
                </c:pt>
                <c:pt idx="634">
                  <c:v>5.2480697631800003E-3</c:v>
                </c:pt>
                <c:pt idx="635">
                  <c:v>5.2478313446000001E-3</c:v>
                </c:pt>
                <c:pt idx="636">
                  <c:v>5.2649974822999998E-3</c:v>
                </c:pt>
                <c:pt idx="637">
                  <c:v>5.2759647369399996E-3</c:v>
                </c:pt>
                <c:pt idx="638">
                  <c:v>5.2828788757300002E-3</c:v>
                </c:pt>
                <c:pt idx="639">
                  <c:v>5.2728652954100001E-3</c:v>
                </c:pt>
                <c:pt idx="640">
                  <c:v>5.2659511566199996E-3</c:v>
                </c:pt>
                <c:pt idx="641">
                  <c:v>5.3110122680699997E-3</c:v>
                </c:pt>
                <c:pt idx="642">
                  <c:v>5.3148269653299999E-3</c:v>
                </c:pt>
                <c:pt idx="643">
                  <c:v>5.3369998931899996E-3</c:v>
                </c:pt>
                <c:pt idx="644">
                  <c:v>5.2819252014200003E-3</c:v>
                </c:pt>
                <c:pt idx="645">
                  <c:v>5.3448677062999999E-3</c:v>
                </c:pt>
                <c:pt idx="646">
                  <c:v>5.34105300903E-3</c:v>
                </c:pt>
                <c:pt idx="647">
                  <c:v>5.3398609161399999E-3</c:v>
                </c:pt>
                <c:pt idx="648">
                  <c:v>5.3141117095900003E-3</c:v>
                </c:pt>
                <c:pt idx="649">
                  <c:v>5.3558349609399997E-3</c:v>
                </c:pt>
                <c:pt idx="650">
                  <c:v>5.3369998931899996E-3</c:v>
                </c:pt>
                <c:pt idx="651">
                  <c:v>5.3229331970200003E-3</c:v>
                </c:pt>
                <c:pt idx="652">
                  <c:v>5.3839683532700003E-3</c:v>
                </c:pt>
                <c:pt idx="653">
                  <c:v>5.3501129150400001E-3</c:v>
                </c:pt>
                <c:pt idx="654">
                  <c:v>5.3501129150400001E-3</c:v>
                </c:pt>
                <c:pt idx="655">
                  <c:v>5.3520202636699998E-3</c:v>
                </c:pt>
                <c:pt idx="656">
                  <c:v>5.4440498352100004E-3</c:v>
                </c:pt>
                <c:pt idx="657">
                  <c:v>5.6939125061000002E-3</c:v>
                </c:pt>
                <c:pt idx="658">
                  <c:v>5.4390430450399997E-3</c:v>
                </c:pt>
                <c:pt idx="659">
                  <c:v>5.3780078887899997E-3</c:v>
                </c:pt>
                <c:pt idx="660">
                  <c:v>5.4059028625499999E-3</c:v>
                </c:pt>
                <c:pt idx="661">
                  <c:v>5.37991523743E-3</c:v>
                </c:pt>
                <c:pt idx="662">
                  <c:v>5.3918361663799997E-3</c:v>
                </c:pt>
                <c:pt idx="663">
                  <c:v>5.4051876068100004E-3</c:v>
                </c:pt>
                <c:pt idx="664">
                  <c:v>5.4030418395999997E-3</c:v>
                </c:pt>
                <c:pt idx="665">
                  <c:v>5.3939819335900004E-3</c:v>
                </c:pt>
                <c:pt idx="666">
                  <c:v>5.4059028625499999E-3</c:v>
                </c:pt>
                <c:pt idx="667">
                  <c:v>5.4709911346400002E-3</c:v>
                </c:pt>
                <c:pt idx="668">
                  <c:v>5.4268836975099998E-3</c:v>
                </c:pt>
                <c:pt idx="669">
                  <c:v>5.4280757904099997E-3</c:v>
                </c:pt>
                <c:pt idx="670">
                  <c:v>5.44691085815E-3</c:v>
                </c:pt>
                <c:pt idx="671">
                  <c:v>5.4640769958499997E-3</c:v>
                </c:pt>
                <c:pt idx="672">
                  <c:v>5.4268836975099998E-3</c:v>
                </c:pt>
                <c:pt idx="673">
                  <c:v>5.4440498352100004E-3</c:v>
                </c:pt>
                <c:pt idx="674">
                  <c:v>5.4628849029499998E-3</c:v>
                </c:pt>
                <c:pt idx="675">
                  <c:v>5.4440498352100004E-3</c:v>
                </c:pt>
                <c:pt idx="676">
                  <c:v>5.4399967193600003E-3</c:v>
                </c:pt>
                <c:pt idx="677">
                  <c:v>5.4750442504900004E-3</c:v>
                </c:pt>
                <c:pt idx="678">
                  <c:v>5.4559707641600001E-3</c:v>
                </c:pt>
                <c:pt idx="679">
                  <c:v>5.4810047149700001E-3</c:v>
                </c:pt>
                <c:pt idx="680">
                  <c:v>5.4979324340799999E-3</c:v>
                </c:pt>
                <c:pt idx="681">
                  <c:v>5.5170059204100001E-3</c:v>
                </c:pt>
                <c:pt idx="682">
                  <c:v>5.4781436920199999E-3</c:v>
                </c:pt>
                <c:pt idx="683">
                  <c:v>5.4869651794400001E-3</c:v>
                </c:pt>
                <c:pt idx="684">
                  <c:v>5.5129528045699998E-3</c:v>
                </c:pt>
                <c:pt idx="685">
                  <c:v>5.4948329925500004E-3</c:v>
                </c:pt>
                <c:pt idx="686">
                  <c:v>5.4669380187999999E-3</c:v>
                </c:pt>
                <c:pt idx="687">
                  <c:v>5.5170059204100001E-3</c:v>
                </c:pt>
                <c:pt idx="688">
                  <c:v>5.5010318756100003E-3</c:v>
                </c:pt>
                <c:pt idx="689">
                  <c:v>5.5480003356900001E-3</c:v>
                </c:pt>
                <c:pt idx="690">
                  <c:v>5.5108070373500002E-3</c:v>
                </c:pt>
                <c:pt idx="691">
                  <c:v>5.56898117065E-3</c:v>
                </c:pt>
                <c:pt idx="692">
                  <c:v>5.4960250854500002E-3</c:v>
                </c:pt>
                <c:pt idx="693">
                  <c:v>5.5441856384299999E-3</c:v>
                </c:pt>
                <c:pt idx="694">
                  <c:v>5.5501461029099997E-3</c:v>
                </c:pt>
                <c:pt idx="695">
                  <c:v>5.5530071258500001E-3</c:v>
                </c:pt>
                <c:pt idx="696">
                  <c:v>5.58280944824E-3</c:v>
                </c:pt>
                <c:pt idx="697">
                  <c:v>5.5761337280299996E-3</c:v>
                </c:pt>
                <c:pt idx="698">
                  <c:v>5.5739879608199998E-3</c:v>
                </c:pt>
                <c:pt idx="699">
                  <c:v>5.5899620056199997E-3</c:v>
                </c:pt>
                <c:pt idx="700">
                  <c:v>5.5720806121800004E-3</c:v>
                </c:pt>
                <c:pt idx="701">
                  <c:v>5.5768489837600002E-3</c:v>
                </c:pt>
                <c:pt idx="702">
                  <c:v>5.58519363403E-3</c:v>
                </c:pt>
                <c:pt idx="703">
                  <c:v>5.6061744689899998E-3</c:v>
                </c:pt>
                <c:pt idx="704">
                  <c:v>5.5999755859399997E-3</c:v>
                </c:pt>
                <c:pt idx="705">
                  <c:v>5.5849552154499998E-3</c:v>
                </c:pt>
                <c:pt idx="706">
                  <c:v>5.5849552154499998E-3</c:v>
                </c:pt>
                <c:pt idx="707">
                  <c:v>5.6459903716999998E-3</c:v>
                </c:pt>
                <c:pt idx="708">
                  <c:v>5.6440830230700002E-3</c:v>
                </c:pt>
                <c:pt idx="709">
                  <c:v>5.6228637695300001E-3</c:v>
                </c:pt>
                <c:pt idx="710">
                  <c:v>5.6099891662599998E-3</c:v>
                </c:pt>
                <c:pt idx="711">
                  <c:v>5.62906265259E-3</c:v>
                </c:pt>
                <c:pt idx="712">
                  <c:v>5.6338310241699999E-3</c:v>
                </c:pt>
                <c:pt idx="713">
                  <c:v>5.6419372558600004E-3</c:v>
                </c:pt>
                <c:pt idx="714">
                  <c:v>5.6498050689699998E-3</c:v>
                </c:pt>
                <c:pt idx="715">
                  <c:v>5.7489871978800003E-3</c:v>
                </c:pt>
                <c:pt idx="716">
                  <c:v>5.7380199432399996E-3</c:v>
                </c:pt>
                <c:pt idx="717">
                  <c:v>5.66005706787E-3</c:v>
                </c:pt>
                <c:pt idx="718">
                  <c:v>5.6860446929899999E-3</c:v>
                </c:pt>
                <c:pt idx="719">
                  <c:v>5.6679248809800003E-3</c:v>
                </c:pt>
                <c:pt idx="720">
                  <c:v>5.6421756744399996E-3</c:v>
                </c:pt>
                <c:pt idx="721">
                  <c:v>5.7110786437999999E-3</c:v>
                </c:pt>
                <c:pt idx="722">
                  <c:v>5.7067871093800003E-3</c:v>
                </c:pt>
                <c:pt idx="723">
                  <c:v>5.6879520416300003E-3</c:v>
                </c:pt>
                <c:pt idx="724">
                  <c:v>5.7189464569100002E-3</c:v>
                </c:pt>
                <c:pt idx="725">
                  <c:v>5.6791305542000002E-3</c:v>
                </c:pt>
                <c:pt idx="726">
                  <c:v>5.7199001312299999E-3</c:v>
                </c:pt>
                <c:pt idx="727">
                  <c:v>5.6979656219500003E-3</c:v>
                </c:pt>
                <c:pt idx="728">
                  <c:v>5.6860446929899999E-3</c:v>
                </c:pt>
                <c:pt idx="729">
                  <c:v>5.7098865509000001E-3</c:v>
                </c:pt>
                <c:pt idx="730">
                  <c:v>5.6879520416300003E-3</c:v>
                </c:pt>
                <c:pt idx="731">
                  <c:v>5.7389736175500004E-3</c:v>
                </c:pt>
                <c:pt idx="732">
                  <c:v>5.6920051574699997E-3</c:v>
                </c:pt>
                <c:pt idx="733">
                  <c:v>5.8979988098100001E-3</c:v>
                </c:pt>
                <c:pt idx="734">
                  <c:v>5.72609901428E-3</c:v>
                </c:pt>
                <c:pt idx="735">
                  <c:v>5.70487976074E-3</c:v>
                </c:pt>
                <c:pt idx="736">
                  <c:v>5.7580471038799997E-3</c:v>
                </c:pt>
                <c:pt idx="737">
                  <c:v>5.8419704437299999E-3</c:v>
                </c:pt>
                <c:pt idx="738">
                  <c:v>5.7229995727499997E-3</c:v>
                </c:pt>
                <c:pt idx="739">
                  <c:v>5.7530403137199997E-3</c:v>
                </c:pt>
                <c:pt idx="740">
                  <c:v>5.7399272918700001E-3</c:v>
                </c:pt>
                <c:pt idx="741">
                  <c:v>5.8069229125999999E-3</c:v>
                </c:pt>
                <c:pt idx="742">
                  <c:v>5.76591491699E-3</c:v>
                </c:pt>
                <c:pt idx="743">
                  <c:v>5.7439804077100004E-3</c:v>
                </c:pt>
                <c:pt idx="744">
                  <c:v>5.8338642120400004E-3</c:v>
                </c:pt>
                <c:pt idx="745">
                  <c:v>5.7849884033200002E-3</c:v>
                </c:pt>
                <c:pt idx="746">
                  <c:v>5.7549476623500002E-3</c:v>
                </c:pt>
                <c:pt idx="747">
                  <c:v>5.8231353759799999E-3</c:v>
                </c:pt>
                <c:pt idx="748">
                  <c:v>5.7890415191700004E-3</c:v>
                </c:pt>
                <c:pt idx="749">
                  <c:v>5.8259963989300001E-3</c:v>
                </c:pt>
                <c:pt idx="750">
                  <c:v>5.7861804962200001E-3</c:v>
                </c:pt>
                <c:pt idx="751">
                  <c:v>5.7840347289999997E-3</c:v>
                </c:pt>
                <c:pt idx="752">
                  <c:v>5.8159828186000002E-3</c:v>
                </c:pt>
                <c:pt idx="753">
                  <c:v>5.8538913726799997E-3</c:v>
                </c:pt>
                <c:pt idx="754">
                  <c:v>5.7909488678E-3</c:v>
                </c:pt>
                <c:pt idx="755">
                  <c:v>5.8290958404499998E-3</c:v>
                </c:pt>
                <c:pt idx="756">
                  <c:v>5.8212280273400004E-3</c:v>
                </c:pt>
                <c:pt idx="757">
                  <c:v>5.8610439300500004E-3</c:v>
                </c:pt>
                <c:pt idx="758">
                  <c:v>5.8538913726799997E-3</c:v>
                </c:pt>
                <c:pt idx="759">
                  <c:v>5.8851242065399998E-3</c:v>
                </c:pt>
                <c:pt idx="760">
                  <c:v>5.9151649475099998E-3</c:v>
                </c:pt>
                <c:pt idx="761">
                  <c:v>5.8979988098100001E-3</c:v>
                </c:pt>
                <c:pt idx="762">
                  <c:v>5.9309005737300004E-3</c:v>
                </c:pt>
                <c:pt idx="763">
                  <c:v>5.8979988098100001E-3</c:v>
                </c:pt>
                <c:pt idx="764">
                  <c:v>5.9258937835700003E-3</c:v>
                </c:pt>
                <c:pt idx="765">
                  <c:v>5.9001445770299997E-3</c:v>
                </c:pt>
                <c:pt idx="766">
                  <c:v>5.9139728546099999E-3</c:v>
                </c:pt>
                <c:pt idx="767">
                  <c:v>5.9211254119899996E-3</c:v>
                </c:pt>
                <c:pt idx="768">
                  <c:v>5.9449672698999997E-3</c:v>
                </c:pt>
                <c:pt idx="769">
                  <c:v>5.9189796447799998E-3</c:v>
                </c:pt>
                <c:pt idx="770">
                  <c:v>5.8939456939699998E-3</c:v>
                </c:pt>
                <c:pt idx="771">
                  <c:v>5.9409141540499996E-3</c:v>
                </c:pt>
                <c:pt idx="772">
                  <c:v>5.9869289398200003E-3</c:v>
                </c:pt>
                <c:pt idx="773">
                  <c:v>5.9399604797399997E-3</c:v>
                </c:pt>
                <c:pt idx="774">
                  <c:v>5.9299468994099998E-3</c:v>
                </c:pt>
                <c:pt idx="775">
                  <c:v>5.96904754639E-3</c:v>
                </c:pt>
                <c:pt idx="776">
                  <c:v>5.9399604797399997E-3</c:v>
                </c:pt>
                <c:pt idx="777">
                  <c:v>5.9599876403799998E-3</c:v>
                </c:pt>
                <c:pt idx="778">
                  <c:v>5.9511661529499998E-3</c:v>
                </c:pt>
                <c:pt idx="779">
                  <c:v>5.9950351715099999E-3</c:v>
                </c:pt>
                <c:pt idx="780">
                  <c:v>5.9571266174299996E-3</c:v>
                </c:pt>
                <c:pt idx="781">
                  <c:v>5.9931278228800003E-3</c:v>
                </c:pt>
                <c:pt idx="782">
                  <c:v>5.9988498687700001E-3</c:v>
                </c:pt>
                <c:pt idx="783">
                  <c:v>6.0040950775100002E-3</c:v>
                </c:pt>
                <c:pt idx="784">
                  <c:v>5.9769153595000003E-3</c:v>
                </c:pt>
                <c:pt idx="785">
                  <c:v>6.0081481933600004E-3</c:v>
                </c:pt>
                <c:pt idx="786">
                  <c:v>6.01887702942E-3</c:v>
                </c:pt>
                <c:pt idx="787">
                  <c:v>5.9928894043000001E-3</c:v>
                </c:pt>
                <c:pt idx="788">
                  <c:v>6.0031414032000003E-3</c:v>
                </c:pt>
                <c:pt idx="789">
                  <c:v>6.0119628906199997E-3</c:v>
                </c:pt>
                <c:pt idx="790">
                  <c:v>6.0231685638399996E-3</c:v>
                </c:pt>
                <c:pt idx="791">
                  <c:v>6.0091018676800001E-3</c:v>
                </c:pt>
                <c:pt idx="792">
                  <c:v>6.0939788818400002E-3</c:v>
                </c:pt>
                <c:pt idx="793">
                  <c:v>6.0482025146499996E-3</c:v>
                </c:pt>
                <c:pt idx="794">
                  <c:v>5.9759616851799997E-3</c:v>
                </c:pt>
                <c:pt idx="795">
                  <c:v>6.0219764709500004E-3</c:v>
                </c:pt>
                <c:pt idx="796">
                  <c:v>6.0441493988000004E-3</c:v>
                </c:pt>
                <c:pt idx="797">
                  <c:v>6.0610771179199999E-3</c:v>
                </c:pt>
                <c:pt idx="798">
                  <c:v>6.2749385833699997E-3</c:v>
                </c:pt>
                <c:pt idx="799">
                  <c:v>6.0811042785600001E-3</c:v>
                </c:pt>
                <c:pt idx="800">
                  <c:v>6.1111450195300001E-3</c:v>
                </c:pt>
                <c:pt idx="801">
                  <c:v>6.0758590698199999E-3</c:v>
                </c:pt>
                <c:pt idx="802">
                  <c:v>6.0491561889600004E-3</c:v>
                </c:pt>
                <c:pt idx="803">
                  <c:v>6.07991218567E-3</c:v>
                </c:pt>
                <c:pt idx="804">
                  <c:v>6.1058998107899999E-3</c:v>
                </c:pt>
                <c:pt idx="805">
                  <c:v>6.0708522796599999E-3</c:v>
                </c:pt>
                <c:pt idx="806">
                  <c:v>6.0858726501499998E-3</c:v>
                </c:pt>
                <c:pt idx="807">
                  <c:v>6.0927867889400003E-3</c:v>
                </c:pt>
                <c:pt idx="808">
                  <c:v>6.1230659484899997E-3</c:v>
                </c:pt>
                <c:pt idx="809">
                  <c:v>6.11090660095E-3</c:v>
                </c:pt>
                <c:pt idx="810">
                  <c:v>6.1080455779999997E-3</c:v>
                </c:pt>
                <c:pt idx="811">
                  <c:v>6.1588287353500004E-3</c:v>
                </c:pt>
                <c:pt idx="812">
                  <c:v>6.1120986938499999E-3</c:v>
                </c:pt>
                <c:pt idx="813">
                  <c:v>6.3328742981E-3</c:v>
                </c:pt>
                <c:pt idx="814">
                  <c:v>6.1509609222400001E-3</c:v>
                </c:pt>
                <c:pt idx="815">
                  <c:v>6.1480998992899999E-3</c:v>
                </c:pt>
                <c:pt idx="816">
                  <c:v>6.0989856720000003E-3</c:v>
                </c:pt>
                <c:pt idx="817">
                  <c:v>6.1669349670399999E-3</c:v>
                </c:pt>
                <c:pt idx="818">
                  <c:v>6.1399936676000003E-3</c:v>
                </c:pt>
                <c:pt idx="819">
                  <c:v>6.1728954315199997E-3</c:v>
                </c:pt>
                <c:pt idx="820">
                  <c:v>6.1430931091299998E-3</c:v>
                </c:pt>
                <c:pt idx="821">
                  <c:v>6.1550140380900002E-3</c:v>
                </c:pt>
                <c:pt idx="822">
                  <c:v>6.1728954315199997E-3</c:v>
                </c:pt>
                <c:pt idx="823">
                  <c:v>6.1500072479200004E-3</c:v>
                </c:pt>
                <c:pt idx="824">
                  <c:v>6.1559677124000001E-3</c:v>
                </c:pt>
                <c:pt idx="825">
                  <c:v>6.1731338500999999E-3</c:v>
                </c:pt>
                <c:pt idx="826">
                  <c:v>6.1960220336900003E-3</c:v>
                </c:pt>
                <c:pt idx="827">
                  <c:v>6.1738491058299996E-3</c:v>
                </c:pt>
                <c:pt idx="828">
                  <c:v>7.1620941162099999E-3</c:v>
                </c:pt>
                <c:pt idx="829">
                  <c:v>6.31904602051E-3</c:v>
                </c:pt>
                <c:pt idx="830">
                  <c:v>6.2091350555399999E-3</c:v>
                </c:pt>
                <c:pt idx="831">
                  <c:v>6.2139034271199997E-3</c:v>
                </c:pt>
                <c:pt idx="832">
                  <c:v>6.2589645385699999E-3</c:v>
                </c:pt>
                <c:pt idx="833">
                  <c:v>6.2918663024900002E-3</c:v>
                </c:pt>
                <c:pt idx="834">
                  <c:v>6.2401294708299996E-3</c:v>
                </c:pt>
                <c:pt idx="835">
                  <c:v>6.2639713287399998E-3</c:v>
                </c:pt>
                <c:pt idx="836">
                  <c:v>6.2470436096200002E-3</c:v>
                </c:pt>
                <c:pt idx="837">
                  <c:v>6.2708854675300003E-3</c:v>
                </c:pt>
                <c:pt idx="838">
                  <c:v>6.2501430511499997E-3</c:v>
                </c:pt>
                <c:pt idx="839">
                  <c:v>6.2570571899400003E-3</c:v>
                </c:pt>
                <c:pt idx="840">
                  <c:v>6.2310695648200003E-3</c:v>
                </c:pt>
                <c:pt idx="841">
                  <c:v>6.2701702117899999E-3</c:v>
                </c:pt>
                <c:pt idx="842">
                  <c:v>6.2959194183299996E-3</c:v>
                </c:pt>
                <c:pt idx="843">
                  <c:v>6.2649250030499997E-3</c:v>
                </c:pt>
                <c:pt idx="844">
                  <c:v>6.2811374664299997E-3</c:v>
                </c:pt>
                <c:pt idx="845">
                  <c:v>6.2868595123300001E-3</c:v>
                </c:pt>
                <c:pt idx="846">
                  <c:v>6.3450336456299999E-3</c:v>
                </c:pt>
                <c:pt idx="847">
                  <c:v>6.3009262085000003E-3</c:v>
                </c:pt>
                <c:pt idx="848">
                  <c:v>6.2749385833699997E-3</c:v>
                </c:pt>
                <c:pt idx="849">
                  <c:v>6.2689781188999998E-3</c:v>
                </c:pt>
                <c:pt idx="850">
                  <c:v>6.3171386718800003E-3</c:v>
                </c:pt>
                <c:pt idx="851">
                  <c:v>6.2980651855500001E-3</c:v>
                </c:pt>
                <c:pt idx="852">
                  <c:v>6.3118934631300003E-3</c:v>
                </c:pt>
                <c:pt idx="853">
                  <c:v>6.2980651855500001E-3</c:v>
                </c:pt>
                <c:pt idx="854">
                  <c:v>6.3371658325199996E-3</c:v>
                </c:pt>
                <c:pt idx="855">
                  <c:v>6.2921047210700003E-3</c:v>
                </c:pt>
                <c:pt idx="856">
                  <c:v>6.3328742981E-3</c:v>
                </c:pt>
                <c:pt idx="857">
                  <c:v>6.3340663909900001E-3</c:v>
                </c:pt>
                <c:pt idx="858">
                  <c:v>6.3579082489000002E-3</c:v>
                </c:pt>
                <c:pt idx="859">
                  <c:v>6.3228607177700001E-3</c:v>
                </c:pt>
                <c:pt idx="860">
                  <c:v>6.3681602477999996E-3</c:v>
                </c:pt>
                <c:pt idx="861">
                  <c:v>6.3250064849899998E-3</c:v>
                </c:pt>
                <c:pt idx="862">
                  <c:v>6.4020156860399996E-3</c:v>
                </c:pt>
                <c:pt idx="863">
                  <c:v>6.3130855560300002E-3</c:v>
                </c:pt>
                <c:pt idx="864">
                  <c:v>6.3350200653099998E-3</c:v>
                </c:pt>
                <c:pt idx="865">
                  <c:v>6.5660476684600002E-3</c:v>
                </c:pt>
                <c:pt idx="866">
                  <c:v>6.4339637756300003E-3</c:v>
                </c:pt>
                <c:pt idx="867">
                  <c:v>6.3700675964399999E-3</c:v>
                </c:pt>
                <c:pt idx="868">
                  <c:v>6.39390945435E-3</c:v>
                </c:pt>
                <c:pt idx="869">
                  <c:v>6.3729286193800003E-3</c:v>
                </c:pt>
                <c:pt idx="870">
                  <c:v>6.4010620117199999E-3</c:v>
                </c:pt>
                <c:pt idx="871">
                  <c:v>6.3681602477999996E-3</c:v>
                </c:pt>
                <c:pt idx="872">
                  <c:v>6.3681602477999996E-3</c:v>
                </c:pt>
                <c:pt idx="873">
                  <c:v>6.3819885253899996E-3</c:v>
                </c:pt>
                <c:pt idx="874">
                  <c:v>6.44111633301E-3</c:v>
                </c:pt>
                <c:pt idx="875">
                  <c:v>6.4158439636199998E-3</c:v>
                </c:pt>
                <c:pt idx="876">
                  <c:v>6.4640045166000004E-3</c:v>
                </c:pt>
                <c:pt idx="877">
                  <c:v>6.3970088958699997E-3</c:v>
                </c:pt>
                <c:pt idx="878">
                  <c:v>6.4320564269999998E-3</c:v>
                </c:pt>
                <c:pt idx="879">
                  <c:v>6.3538551330599999E-3</c:v>
                </c:pt>
                <c:pt idx="880">
                  <c:v>6.4420700073199999E-3</c:v>
                </c:pt>
                <c:pt idx="881">
                  <c:v>6.4408779144299998E-3</c:v>
                </c:pt>
                <c:pt idx="882">
                  <c:v>6.4611434936500001E-3</c:v>
                </c:pt>
                <c:pt idx="883">
                  <c:v>6.4108371734599998E-3</c:v>
                </c:pt>
                <c:pt idx="884">
                  <c:v>6.4878463745099996E-3</c:v>
                </c:pt>
                <c:pt idx="885">
                  <c:v>6.4208507537799999E-3</c:v>
                </c:pt>
                <c:pt idx="886">
                  <c:v>6.4680576324499996E-3</c:v>
                </c:pt>
                <c:pt idx="887">
                  <c:v>6.4449310302700001E-3</c:v>
                </c:pt>
                <c:pt idx="888">
                  <c:v>6.4768791198699998E-3</c:v>
                </c:pt>
                <c:pt idx="889">
                  <c:v>6.4530372619599997E-3</c:v>
                </c:pt>
                <c:pt idx="890">
                  <c:v>6.5040588378899996E-3</c:v>
                </c:pt>
                <c:pt idx="891">
                  <c:v>6.4420700073199999E-3</c:v>
                </c:pt>
                <c:pt idx="892">
                  <c:v>6.4978599548299997E-3</c:v>
                </c:pt>
                <c:pt idx="893">
                  <c:v>6.4699649810800001E-3</c:v>
                </c:pt>
                <c:pt idx="894">
                  <c:v>6.5059661865200001E-3</c:v>
                </c:pt>
                <c:pt idx="895">
                  <c:v>6.4330101013200004E-3</c:v>
                </c:pt>
                <c:pt idx="896">
                  <c:v>6.5310001373300001E-3</c:v>
                </c:pt>
                <c:pt idx="897">
                  <c:v>6.4990520477299996E-3</c:v>
                </c:pt>
                <c:pt idx="898">
                  <c:v>6.51693344116E-3</c:v>
                </c:pt>
                <c:pt idx="899">
                  <c:v>6.5369606018099999E-3</c:v>
                </c:pt>
                <c:pt idx="900">
                  <c:v>6.5541267394999998E-3</c:v>
                </c:pt>
                <c:pt idx="901">
                  <c:v>6.5410137176500002E-3</c:v>
                </c:pt>
                <c:pt idx="902">
                  <c:v>6.54196739197E-3</c:v>
                </c:pt>
                <c:pt idx="903">
                  <c:v>6.5231323242199999E-3</c:v>
                </c:pt>
                <c:pt idx="904">
                  <c:v>6.5460205078100003E-3</c:v>
                </c:pt>
                <c:pt idx="905">
                  <c:v>6.5150260925300003E-3</c:v>
                </c:pt>
                <c:pt idx="906">
                  <c:v>6.5670013427700001E-3</c:v>
                </c:pt>
                <c:pt idx="907">
                  <c:v>6.5679550170899999E-3</c:v>
                </c:pt>
                <c:pt idx="908">
                  <c:v>6.5758228302000002E-3</c:v>
                </c:pt>
                <c:pt idx="909">
                  <c:v>6.5479278564499997E-3</c:v>
                </c:pt>
                <c:pt idx="910">
                  <c:v>6.5648555755600004E-3</c:v>
                </c:pt>
                <c:pt idx="911">
                  <c:v>6.5670013427700001E-3</c:v>
                </c:pt>
                <c:pt idx="912">
                  <c:v>6.5948963165300004E-3</c:v>
                </c:pt>
                <c:pt idx="913">
                  <c:v>6.5729618072499999E-3</c:v>
                </c:pt>
                <c:pt idx="914">
                  <c:v>6.6049098968499996E-3</c:v>
                </c:pt>
                <c:pt idx="915">
                  <c:v>6.5929889678999999E-3</c:v>
                </c:pt>
                <c:pt idx="916">
                  <c:v>6.5951347351099997E-3</c:v>
                </c:pt>
                <c:pt idx="917">
                  <c:v>6.6068172454800001E-3</c:v>
                </c:pt>
                <c:pt idx="918">
                  <c:v>6.6180229187000001E-3</c:v>
                </c:pt>
                <c:pt idx="919">
                  <c:v>6.5989494323699998E-3</c:v>
                </c:pt>
                <c:pt idx="920">
                  <c:v>6.6468715667700002E-3</c:v>
                </c:pt>
                <c:pt idx="921">
                  <c:v>6.6120624542200003E-3</c:v>
                </c:pt>
                <c:pt idx="922">
                  <c:v>6.6180229187000001E-3</c:v>
                </c:pt>
                <c:pt idx="923">
                  <c:v>6.6111087799100004E-3</c:v>
                </c:pt>
                <c:pt idx="924">
                  <c:v>6.6349506378199996E-3</c:v>
                </c:pt>
                <c:pt idx="925">
                  <c:v>6.61301612854E-3</c:v>
                </c:pt>
                <c:pt idx="926">
                  <c:v>6.6590309143099999E-3</c:v>
                </c:pt>
                <c:pt idx="927">
                  <c:v>6.6401958465599998E-3</c:v>
                </c:pt>
                <c:pt idx="928">
                  <c:v>6.6630840301500002E-3</c:v>
                </c:pt>
                <c:pt idx="929">
                  <c:v>6.6680908203100003E-3</c:v>
                </c:pt>
                <c:pt idx="930">
                  <c:v>6.6928863525400001E-3</c:v>
                </c:pt>
                <c:pt idx="931">
                  <c:v>6.6208839416500003E-3</c:v>
                </c:pt>
                <c:pt idx="932">
                  <c:v>6.6611766815199997E-3</c:v>
                </c:pt>
                <c:pt idx="933">
                  <c:v>6.6361427307099997E-3</c:v>
                </c:pt>
                <c:pt idx="934">
                  <c:v>6.6988468170199999E-3</c:v>
                </c:pt>
                <c:pt idx="935">
                  <c:v>6.6590309143099999E-3</c:v>
                </c:pt>
                <c:pt idx="936">
                  <c:v>6.7141056060800001E-3</c:v>
                </c:pt>
                <c:pt idx="937">
                  <c:v>6.6912174224899998E-3</c:v>
                </c:pt>
                <c:pt idx="938">
                  <c:v>6.7670345306399997E-3</c:v>
                </c:pt>
                <c:pt idx="939">
                  <c:v>6.6809654235799997E-3</c:v>
                </c:pt>
                <c:pt idx="940">
                  <c:v>6.7160129547099998E-3</c:v>
                </c:pt>
                <c:pt idx="941">
                  <c:v>6.7379474639900003E-3</c:v>
                </c:pt>
                <c:pt idx="942">
                  <c:v>6.7379474639900003E-3</c:v>
                </c:pt>
                <c:pt idx="943">
                  <c:v>6.6978931427000002E-3</c:v>
                </c:pt>
                <c:pt idx="944">
                  <c:v>6.7589282989500002E-3</c:v>
                </c:pt>
                <c:pt idx="945">
                  <c:v>6.74390792847E-3</c:v>
                </c:pt>
                <c:pt idx="946">
                  <c:v>6.7980289459199997E-3</c:v>
                </c:pt>
                <c:pt idx="947">
                  <c:v>6.6919326782200004E-3</c:v>
                </c:pt>
                <c:pt idx="948">
                  <c:v>6.7811012268099999E-3</c:v>
                </c:pt>
                <c:pt idx="949">
                  <c:v>6.7579746246300004E-3</c:v>
                </c:pt>
                <c:pt idx="950">
                  <c:v>6.7360401153599998E-3</c:v>
                </c:pt>
                <c:pt idx="951">
                  <c:v>6.7369937896699997E-3</c:v>
                </c:pt>
                <c:pt idx="952">
                  <c:v>6.7639350891100002E-3</c:v>
                </c:pt>
                <c:pt idx="953">
                  <c:v>6.7179203033400003E-3</c:v>
                </c:pt>
                <c:pt idx="954">
                  <c:v>6.7968368530299996E-3</c:v>
                </c:pt>
                <c:pt idx="955">
                  <c:v>6.73890113831E-3</c:v>
                </c:pt>
                <c:pt idx="956">
                  <c:v>6.76608085632E-3</c:v>
                </c:pt>
                <c:pt idx="957">
                  <c:v>6.7858695983899998E-3</c:v>
                </c:pt>
                <c:pt idx="958">
                  <c:v>6.8159103393599998E-3</c:v>
                </c:pt>
                <c:pt idx="959">
                  <c:v>6.7510604858399999E-3</c:v>
                </c:pt>
                <c:pt idx="960">
                  <c:v>6.84094429016E-3</c:v>
                </c:pt>
                <c:pt idx="961">
                  <c:v>6.8597793579100001E-3</c:v>
                </c:pt>
                <c:pt idx="962">
                  <c:v>7.0459842681899996E-3</c:v>
                </c:pt>
                <c:pt idx="963">
                  <c:v>6.8130493164099996E-3</c:v>
                </c:pt>
                <c:pt idx="964">
                  <c:v>6.8459510803200001E-3</c:v>
                </c:pt>
                <c:pt idx="965">
                  <c:v>6.8480968475299999E-3</c:v>
                </c:pt>
                <c:pt idx="966">
                  <c:v>6.8268775939899998E-3</c:v>
                </c:pt>
                <c:pt idx="967">
                  <c:v>6.8500041961700002E-3</c:v>
                </c:pt>
                <c:pt idx="968">
                  <c:v>6.8590641021699997E-3</c:v>
                </c:pt>
                <c:pt idx="969">
                  <c:v>6.8588256835900004E-3</c:v>
                </c:pt>
                <c:pt idx="970">
                  <c:v>6.85214996338E-3</c:v>
                </c:pt>
                <c:pt idx="971">
                  <c:v>6.8380832672099998E-3</c:v>
                </c:pt>
                <c:pt idx="972">
                  <c:v>6.9050788879400004E-3</c:v>
                </c:pt>
                <c:pt idx="973">
                  <c:v>6.86597824097E-3</c:v>
                </c:pt>
                <c:pt idx="974">
                  <c:v>6.8900585174600003E-3</c:v>
                </c:pt>
                <c:pt idx="975">
                  <c:v>6.8280696868899997E-3</c:v>
                </c:pt>
                <c:pt idx="976">
                  <c:v>6.8421363830599999E-3</c:v>
                </c:pt>
                <c:pt idx="977">
                  <c:v>6.8759918212900001E-3</c:v>
                </c:pt>
                <c:pt idx="978">
                  <c:v>7.0409774780299996E-3</c:v>
                </c:pt>
                <c:pt idx="979">
                  <c:v>6.8540573120099996E-3</c:v>
                </c:pt>
                <c:pt idx="980">
                  <c:v>7.01403617859E-3</c:v>
                </c:pt>
                <c:pt idx="981">
                  <c:v>7.0049762725799998E-3</c:v>
                </c:pt>
                <c:pt idx="982">
                  <c:v>6.96182250977E-3</c:v>
                </c:pt>
                <c:pt idx="983">
                  <c:v>6.9069862365700001E-3</c:v>
                </c:pt>
                <c:pt idx="984">
                  <c:v>6.9210529327400003E-3</c:v>
                </c:pt>
                <c:pt idx="985">
                  <c:v>6.92701339722E-3</c:v>
                </c:pt>
                <c:pt idx="986">
                  <c:v>6.8819522857699999E-3</c:v>
                </c:pt>
                <c:pt idx="987">
                  <c:v>6.8738460540800003E-3</c:v>
                </c:pt>
                <c:pt idx="988">
                  <c:v>6.92701339722E-3</c:v>
                </c:pt>
                <c:pt idx="989">
                  <c:v>6.9677829742399999E-3</c:v>
                </c:pt>
                <c:pt idx="990">
                  <c:v>6.97183609009E-3</c:v>
                </c:pt>
                <c:pt idx="991">
                  <c:v>6.9000720977800004E-3</c:v>
                </c:pt>
                <c:pt idx="992">
                  <c:v>7.0049762725799998E-3</c:v>
                </c:pt>
                <c:pt idx="993">
                  <c:v>6.9389343261699998E-3</c:v>
                </c:pt>
                <c:pt idx="994">
                  <c:v>6.9859027862500004E-3</c:v>
                </c:pt>
                <c:pt idx="995">
                  <c:v>6.9410800933800004E-3</c:v>
                </c:pt>
                <c:pt idx="996">
                  <c:v>6.9699287414600004E-3</c:v>
                </c:pt>
                <c:pt idx="997">
                  <c:v>6.9909095764200003E-3</c:v>
                </c:pt>
                <c:pt idx="998">
                  <c:v>6.9727897644E-3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131264"/>
        <c:axId val="107132800"/>
      </c:scatterChart>
      <c:valAx>
        <c:axId val="107131264"/>
        <c:scaling>
          <c:orientation val="minMax"/>
          <c:max val="10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7132800"/>
        <c:crossesAt val="1.0000000000000007E-3"/>
        <c:crossBetween val="midCat"/>
        <c:majorUnit val="250"/>
      </c:valAx>
      <c:valAx>
        <c:axId val="107132800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minorGridlines>
          <c:spPr>
            <a:ln>
              <a:solidFill>
                <a:sysClr val="window" lastClr="FFFFFF">
                  <a:lumMod val="75000"/>
                  <a:alpha val="67000"/>
                </a:sys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7131264"/>
        <c:crosses val="autoZero"/>
        <c:crossBetween val="midCat"/>
      </c:valAx>
      <c:spPr>
        <a:solidFill>
          <a:sysClr val="window" lastClr="FFFFFF">
            <a:lumMod val="95000"/>
            <a:alpha val="16000"/>
          </a:sysClr>
        </a:solidFill>
        <a:ln>
          <a:solidFill>
            <a:sysClr val="window" lastClr="FFFFFF">
              <a:lumMod val="75000"/>
            </a:sys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67370283926235"/>
          <c:y val="4.8967291008135398E-2"/>
          <c:w val="0.84672369129754543"/>
          <c:h val="0.902065417983729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minus_restable!$M$51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minus_restable!$N$54:$Q$54</c:f>
                <c:numCache>
                  <c:formatCode>General</c:formatCode>
                  <c:ptCount val="4"/>
                  <c:pt idx="0">
                    <c:v>6.1999976635250031E-2</c:v>
                  </c:pt>
                  <c:pt idx="1">
                    <c:v>6.9199943542100018E-2</c:v>
                  </c:pt>
                  <c:pt idx="2">
                    <c:v>1.5428000688548997</c:v>
                  </c:pt>
                  <c:pt idx="3">
                    <c:v>1.4782001018536999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minus_restable!$N$50:$Q$50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minus_restable!$N$51:$Q$51</c:f>
              <c:numCache>
                <c:formatCode>General</c:formatCode>
                <c:ptCount val="4"/>
                <c:pt idx="0">
                  <c:v>0.51499986648600005</c:v>
                </c:pt>
                <c:pt idx="1">
                  <c:v>0.82699990272500001</c:v>
                </c:pt>
                <c:pt idx="2">
                  <c:v>2.8544999361049999</c:v>
                </c:pt>
                <c:pt idx="3">
                  <c:v>2.796499967575</c:v>
                </c:pt>
              </c:numCache>
            </c:numRef>
          </c:val>
        </c:ser>
        <c:ser>
          <c:idx val="1"/>
          <c:order val="1"/>
          <c:tx>
            <c:strRef>
              <c:f>minus_restable!$M$52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91000"/>
                    <a:lumOff val="9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minus_restable!$N$50:$Q$50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minus_restable!$N$52:$Q$52</c:f>
              <c:numCache>
                <c:formatCode>General</c:formatCode>
                <c:ptCount val="4"/>
                <c:pt idx="0">
                  <c:v>2.3841799989821055E-7</c:v>
                </c:pt>
                <c:pt idx="1">
                  <c:v>0.37500023841500008</c:v>
                </c:pt>
                <c:pt idx="2">
                  <c:v>2.1334999799749998</c:v>
                </c:pt>
                <c:pt idx="3">
                  <c:v>2.1895000934650004</c:v>
                </c:pt>
              </c:numCache>
            </c:numRef>
          </c:val>
        </c:ser>
        <c:ser>
          <c:idx val="2"/>
          <c:order val="2"/>
          <c:tx>
            <c:strRef>
              <c:f>minus_restable!$M$53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91000"/>
                    <a:lumOff val="9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91000"/>
                      <a:lumOff val="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minus_restable!$N$55:$Q$55</c:f>
                <c:numCache>
                  <c:formatCode>General</c:formatCode>
                  <c:ptCount val="4"/>
                  <c:pt idx="0">
                    <c:v>2.1800002455707501</c:v>
                  </c:pt>
                  <c:pt idx="1">
                    <c:v>53.052900385864397</c:v>
                  </c:pt>
                  <c:pt idx="2">
                    <c:v>181.34760000722423</c:v>
                  </c:pt>
                  <c:pt idx="3">
                    <c:v>183.17920026811416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minus_restable!$N$50:$Q$50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minus_restable!$N$53:$Q$53</c:f>
              <c:numCache>
                <c:formatCode>General</c:formatCode>
                <c:ptCount val="4"/>
                <c:pt idx="0">
                  <c:v>1.0022497177092502</c:v>
                </c:pt>
                <c:pt idx="1">
                  <c:v>3.415999770165</c:v>
                </c:pt>
                <c:pt idx="2">
                  <c:v>29.250499963775002</c:v>
                </c:pt>
                <c:pt idx="3">
                  <c:v>28.863999843584999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3832960"/>
        <c:axId val="103842944"/>
      </c:barChart>
      <c:catAx>
        <c:axId val="10383296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alpha val="41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3842944"/>
        <c:crossesAt val="1.0000000000000002E-3"/>
        <c:auto val="1"/>
        <c:lblAlgn val="ctr"/>
        <c:lblOffset val="100"/>
        <c:noMultiLvlLbl val="0"/>
      </c:catAx>
      <c:valAx>
        <c:axId val="103842944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>
                  <a:alpha val="13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81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3832960"/>
        <c:crosses val="autoZero"/>
        <c:crossBetween val="between"/>
      </c:valAx>
      <c:spPr>
        <a:gradFill>
          <a:gsLst>
            <a:gs pos="0">
              <a:schemeClr val="bg1">
                <a:alpha val="46000"/>
              </a:schemeClr>
            </a:gs>
            <a:gs pos="100000">
              <a:schemeClr val="tx2">
                <a:lumMod val="50000"/>
                <a:alpha val="0"/>
              </a:schemeClr>
            </a:gs>
          </a:gsLst>
          <a:lin ang="5400000" scaled="0"/>
        </a:gradFill>
        <a:ln>
          <a:solidFill>
            <a:schemeClr val="bg1">
              <a:alpha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0262293383773"/>
          <c:y val="2.8252405949256341E-2"/>
          <c:w val="0.79579151771626544"/>
          <c:h val="0.827989938757655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minus_restable!$M$3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Ref>
                <c:f>minus_restable!$N$6:$Q$6</c:f>
                <c:numCache>
                  <c:formatCode>General</c:formatCode>
                  <c:ptCount val="4"/>
                  <c:pt idx="0">
                    <c:v>1.0001659389999862E-3</c:v>
                  </c:pt>
                  <c:pt idx="1">
                    <c:v>4.8999810218899986E-2</c:v>
                  </c:pt>
                  <c:pt idx="2">
                    <c:v>4.9050021172000025E-2</c:v>
                  </c:pt>
                  <c:pt idx="3">
                    <c:v>4.9999952316000018E-2</c:v>
                  </c:pt>
                </c:numCache>
              </c:numRef>
            </c:plus>
            <c:minus>
              <c:numRef>
                <c:f>minus_restable!$N$6:$Q$6</c:f>
                <c:numCache>
                  <c:formatCode>General</c:formatCode>
                  <c:ptCount val="4"/>
                  <c:pt idx="0">
                    <c:v>1.0001659389999862E-3</c:v>
                  </c:pt>
                  <c:pt idx="1">
                    <c:v>4.8999810218899986E-2</c:v>
                  </c:pt>
                  <c:pt idx="2">
                    <c:v>4.9050021172000025E-2</c:v>
                  </c:pt>
                  <c:pt idx="3">
                    <c:v>4.9999952316000018E-2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minus_restable!$N$2:$Q$2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minus_restable!$N$3:$Q$3</c:f>
              <c:numCache>
                <c:formatCode>General</c:formatCode>
                <c:ptCount val="4"/>
                <c:pt idx="0">
                  <c:v>0.414000034332</c:v>
                </c:pt>
                <c:pt idx="1">
                  <c:v>0.612999916077</c:v>
                </c:pt>
                <c:pt idx="2">
                  <c:v>0.46300005912800002</c:v>
                </c:pt>
                <c:pt idx="3">
                  <c:v>0.46300005912800002</c:v>
                </c:pt>
              </c:numCache>
            </c:numRef>
          </c:val>
        </c:ser>
        <c:ser>
          <c:idx val="1"/>
          <c:order val="1"/>
          <c:tx>
            <c:strRef>
              <c:f>minus_restable!$M$4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minus_restable!$N$2:$Q$2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minus_restable!$N$4:$Q$4</c:f>
              <c:numCache>
                <c:formatCode>General</c:formatCode>
                <c:ptCount val="4"/>
                <c:pt idx="0">
                  <c:v>4.9000024796000019E-2</c:v>
                </c:pt>
                <c:pt idx="1">
                  <c:v>6.0000419610000133E-3</c:v>
                </c:pt>
                <c:pt idx="2">
                  <c:v>3.0000209809999956E-3</c:v>
                </c:pt>
                <c:pt idx="3">
                  <c:v>2.4999380110000136E-3</c:v>
                </c:pt>
              </c:numCache>
            </c:numRef>
          </c:val>
        </c:ser>
        <c:ser>
          <c:idx val="2"/>
          <c:order val="2"/>
          <c:tx>
            <c:strRef>
              <c:f>minus_restable!$M$5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88000"/>
                      <a:lumOff val="12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minus_restable!$N$7:$Q$7</c:f>
                <c:numCache>
                  <c:formatCode>General</c:formatCode>
                  <c:ptCount val="4"/>
                  <c:pt idx="0">
                    <c:v>2.1435002088505</c:v>
                  </c:pt>
                  <c:pt idx="1">
                    <c:v>4.6136999368630001</c:v>
                  </c:pt>
                  <c:pt idx="2">
                    <c:v>2.2774501085364989</c:v>
                  </c:pt>
                  <c:pt idx="3">
                    <c:v>2.3290498852729993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minus_restable!$N$2:$Q$2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minus_restable!$N$5:$Q$5</c:f>
              <c:numCache>
                <c:formatCode>General</c:formatCode>
                <c:ptCount val="4"/>
                <c:pt idx="0">
                  <c:v>0.87249982356949984</c:v>
                </c:pt>
                <c:pt idx="1">
                  <c:v>1.1119998693490001</c:v>
                </c:pt>
                <c:pt idx="2">
                  <c:v>1.0069998502690001</c:v>
                </c:pt>
                <c:pt idx="3">
                  <c:v>0.99900007247900002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3861248"/>
        <c:axId val="103867136"/>
      </c:barChart>
      <c:catAx>
        <c:axId val="1038612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alpha val="53000"/>
                </a:schemeClr>
              </a:solidFill>
            </a:ln>
          </c:spPr>
        </c:majorGridlines>
        <c:majorTickMark val="none"/>
        <c:minorTickMark val="none"/>
        <c:tickLblPos val="none"/>
        <c:spPr>
          <a:ln>
            <a:solidFill>
              <a:schemeClr val="bg1">
                <a:alpha val="64000"/>
              </a:schemeClr>
            </a:solidFill>
          </a:ln>
        </c:spPr>
        <c:crossAx val="103867136"/>
        <c:crossesAt val="1.0000000000000002E-3"/>
        <c:auto val="1"/>
        <c:lblAlgn val="ctr"/>
        <c:lblOffset val="100"/>
        <c:noMultiLvlLbl val="0"/>
      </c:catAx>
      <c:valAx>
        <c:axId val="103867136"/>
        <c:scaling>
          <c:logBase val="10"/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alpha val="92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alpha val="43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87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3861248"/>
        <c:crosses val="autoZero"/>
        <c:crossBetween val="between"/>
      </c:valAx>
      <c:spPr>
        <a:gradFill>
          <a:gsLst>
            <a:gs pos="0">
              <a:schemeClr val="bg1">
                <a:alpha val="42000"/>
              </a:schemeClr>
            </a:gs>
            <a:gs pos="100000">
              <a:schemeClr val="tx1">
                <a:alpha val="24000"/>
              </a:schemeClr>
            </a:gs>
          </a:gsLst>
          <a:lin ang="5400000" scaled="0"/>
        </a:gradFill>
        <a:ln>
          <a:solidFill>
            <a:schemeClr val="bg1">
              <a:alpha val="81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59832615262718E-2"/>
          <c:y val="4.8344482121366932E-2"/>
          <c:w val="0.82686846927152979"/>
          <c:h val="0.881539184189864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minus_restable!$M$18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minus_restable!$N$21:$Q$21</c:f>
                <c:numCache>
                  <c:formatCode>General</c:formatCode>
                  <c:ptCount val="4"/>
                  <c:pt idx="0">
                    <c:v>9.9992751999999907E-4</c:v>
                  </c:pt>
                  <c:pt idx="1">
                    <c:v>5.039994716620011E-2</c:v>
                  </c:pt>
                  <c:pt idx="2">
                    <c:v>0.55000004768720012</c:v>
                  </c:pt>
                  <c:pt idx="3">
                    <c:v>0.54549992084050014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minus_restable!$N$17:$Q$17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minus_restable!$N$18:$Q$18</c:f>
              <c:numCache>
                <c:formatCode>General</c:formatCode>
                <c:ptCount val="4"/>
                <c:pt idx="0">
                  <c:v>0.414000034332</c:v>
                </c:pt>
                <c:pt idx="1">
                  <c:v>0.71299982070900003</c:v>
                </c:pt>
                <c:pt idx="2">
                  <c:v>1.1170001030000001</c:v>
                </c:pt>
                <c:pt idx="3">
                  <c:v>1.1854999661400001</c:v>
                </c:pt>
              </c:numCache>
            </c:numRef>
          </c:val>
        </c:ser>
        <c:ser>
          <c:idx val="1"/>
          <c:order val="1"/>
          <c:tx>
            <c:strRef>
              <c:f>minus_restable!$M$19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minus_restable!$N$17:$Q$17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minus_restable!$N$19:$Q$19</c:f>
              <c:numCache>
                <c:formatCode>General</c:formatCode>
                <c:ptCount val="4"/>
                <c:pt idx="0">
                  <c:v>4.9999952316999996E-2</c:v>
                </c:pt>
                <c:pt idx="1">
                  <c:v>5.1000118255999927E-2</c:v>
                </c:pt>
                <c:pt idx="2">
                  <c:v>0.52099990843999988</c:v>
                </c:pt>
                <c:pt idx="3">
                  <c:v>0.95200008154000004</c:v>
                </c:pt>
              </c:numCache>
            </c:numRef>
          </c:val>
        </c:ser>
        <c:ser>
          <c:idx val="2"/>
          <c:order val="2"/>
          <c:tx>
            <c:strRef>
              <c:f>minus_restable!$M$20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88000"/>
                      <a:lumOff val="12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minus_restable!$N$22:$Q$22</c:f>
                <c:numCache>
                  <c:formatCode>General</c:formatCode>
                  <c:ptCount val="4"/>
                  <c:pt idx="0">
                    <c:v>2.199999880794</c:v>
                  </c:pt>
                  <c:pt idx="1">
                    <c:v>2.6975000143109975</c:v>
                  </c:pt>
                  <c:pt idx="2">
                    <c:v>75.194999790159969</c:v>
                  </c:pt>
                  <c:pt idx="3">
                    <c:v>52.245499908939998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minus_restable!$N$17:$Q$17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minus_restable!$N$20:$Q$20</c:f>
              <c:numCache>
                <c:formatCode>General</c:formatCode>
                <c:ptCount val="4"/>
                <c:pt idx="0">
                  <c:v>0.91400003433200006</c:v>
                </c:pt>
                <c:pt idx="1">
                  <c:v>1.2144999504039999</c:v>
                </c:pt>
                <c:pt idx="2">
                  <c:v>12.065000057259999</c:v>
                </c:pt>
                <c:pt idx="3">
                  <c:v>11.574250042460001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7301504"/>
        <c:axId val="107315584"/>
      </c:barChart>
      <c:catAx>
        <c:axId val="10730150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alpha val="75000"/>
                </a:schemeClr>
              </a:solidFill>
            </a:ln>
          </c:spPr>
        </c:majorGridlines>
        <c:majorTickMark val="out"/>
        <c:minorTickMark val="none"/>
        <c:tickLblPos val="nextTo"/>
        <c:crossAx val="107315584"/>
        <c:crossesAt val="1.0000000000000002E-3"/>
        <c:auto val="1"/>
        <c:lblAlgn val="ctr"/>
        <c:lblOffset val="100"/>
        <c:noMultiLvlLbl val="0"/>
      </c:catAx>
      <c:valAx>
        <c:axId val="107315584"/>
        <c:scaling>
          <c:logBase val="10"/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alpha val="84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alpha val="11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79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301504"/>
        <c:crosses val="autoZero"/>
        <c:crossBetween val="between"/>
      </c:valAx>
      <c:spPr>
        <a:gradFill>
          <a:gsLst>
            <a:gs pos="0">
              <a:schemeClr val="bg1">
                <a:alpha val="32000"/>
              </a:schemeClr>
            </a:gs>
            <a:gs pos="100000">
              <a:schemeClr val="tx1">
                <a:alpha val="24000"/>
              </a:schemeClr>
            </a:gs>
          </a:gsLst>
          <a:lin ang="5400000" scaled="0"/>
        </a:gradFill>
        <a:ln>
          <a:solidFill>
            <a:schemeClr val="bg1">
              <a:alpha val="66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299414496265"/>
          <c:y val="4.214129483814523E-2"/>
          <c:w val="0.82902458106198262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minus_restable!$M$33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minus_restable!$N$36:$Q$36</c:f>
                <c:numCache>
                  <c:formatCode>General</c:formatCode>
                  <c:ptCount val="4"/>
                  <c:pt idx="0">
                    <c:v>6.200021505324993E-2</c:v>
                  </c:pt>
                  <c:pt idx="1">
                    <c:v>6.2999963760000055E-2</c:v>
                  </c:pt>
                  <c:pt idx="2">
                    <c:v>9.9992752100008797E-4</c:v>
                  </c:pt>
                  <c:pt idx="3">
                    <c:v>9.9992752100008797E-4</c:v>
                  </c:pt>
                </c:numCache>
              </c:numRef>
            </c:minus>
            <c:spPr>
              <a:ln w="22225">
                <a:solidFill>
                  <a:schemeClr val="bg1"/>
                </a:solidFill>
              </a:ln>
            </c:spPr>
          </c:errBars>
          <c:cat>
            <c:strRef>
              <c:f>minus_restable!$N$32:$Q$32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minus_restable!$N$33:$Q$33</c:f>
              <c:numCache>
                <c:formatCode>General</c:formatCode>
                <c:ptCount val="4"/>
                <c:pt idx="0">
                  <c:v>0.51400017738299997</c:v>
                </c:pt>
                <c:pt idx="1">
                  <c:v>0.70199990272500001</c:v>
                </c:pt>
                <c:pt idx="2">
                  <c:v>0.51499986648600005</c:v>
                </c:pt>
                <c:pt idx="3">
                  <c:v>0.51499986648600005</c:v>
                </c:pt>
              </c:numCache>
            </c:numRef>
          </c:val>
        </c:ser>
        <c:ser>
          <c:idx val="1"/>
          <c:order val="1"/>
          <c:tx>
            <c:strRef>
              <c:f>minus_restable!$M$34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minus_restable!$N$32:$Q$32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minus_restable!$N$34:$Q$34</c:f>
              <c:numCache>
                <c:formatCode>General</c:formatCode>
                <c:ptCount val="4"/>
                <c:pt idx="0">
                  <c:v>9.9992752099997695E-4</c:v>
                </c:pt>
                <c:pt idx="1">
                  <c:v>6.3000202178999931E-2</c:v>
                </c:pt>
                <c:pt idx="2">
                  <c:v>9.3500137328999866E-2</c:v>
                </c:pt>
                <c:pt idx="3">
                  <c:v>9.3000173568499989E-2</c:v>
                </c:pt>
              </c:numCache>
            </c:numRef>
          </c:val>
        </c:ser>
        <c:ser>
          <c:idx val="2"/>
          <c:order val="2"/>
          <c:tx>
            <c:strRef>
              <c:f>minus_restable!$M$35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78000"/>
                    <a:lumOff val="22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78000"/>
                      <a:lumOff val="22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minus_restable!$N$37:$Q$37</c:f>
                <c:numCache>
                  <c:formatCode>General</c:formatCode>
                  <c:ptCount val="4"/>
                  <c:pt idx="0">
                    <c:v>2.1150001287472504</c:v>
                  </c:pt>
                  <c:pt idx="1">
                    <c:v>38.710900306688686</c:v>
                  </c:pt>
                  <c:pt idx="2">
                    <c:v>10.110550129368995</c:v>
                  </c:pt>
                  <c:pt idx="3">
                    <c:v>10.011449944958496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25400">
                <a:solidFill>
                  <a:schemeClr val="bg1"/>
                </a:solidFill>
              </a:ln>
            </c:spPr>
          </c:errBars>
          <c:cat>
            <c:strRef>
              <c:f>minus_restable!$N$32:$Q$32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minus_restable!$N$35:$Q$35</c:f>
              <c:numCache>
                <c:formatCode>General</c:formatCode>
                <c:ptCount val="4"/>
                <c:pt idx="0">
                  <c:v>0.99750000238025005</c:v>
                </c:pt>
                <c:pt idx="1">
                  <c:v>3.1349997520410002</c:v>
                </c:pt>
                <c:pt idx="2">
                  <c:v>2.9329998493159999</c:v>
                </c:pt>
                <c:pt idx="3">
                  <c:v>2.8869999051065003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7392384"/>
        <c:axId val="107398272"/>
      </c:barChart>
      <c:catAx>
        <c:axId val="1073923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alpha val="46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alpha val="79000"/>
              </a:schemeClr>
            </a:solidFill>
          </a:ln>
        </c:spPr>
        <c:crossAx val="107398272"/>
        <c:crossesAt val="1.0000000000000002E-3"/>
        <c:auto val="1"/>
        <c:lblAlgn val="ctr"/>
        <c:lblOffset val="100"/>
        <c:noMultiLvlLbl val="0"/>
      </c:catAx>
      <c:valAx>
        <c:axId val="107398272"/>
        <c:scaling>
          <c:logBase val="10"/>
          <c:orientation val="minMax"/>
          <c:max val="1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  <a:alpha val="49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392384"/>
        <c:crosses val="autoZero"/>
        <c:crossBetween val="between"/>
      </c:valAx>
      <c:spPr>
        <a:gradFill>
          <a:gsLst>
            <a:gs pos="0">
              <a:schemeClr val="bg1">
                <a:alpha val="32000"/>
              </a:schemeClr>
            </a:gs>
            <a:gs pos="100000">
              <a:schemeClr val="tx1">
                <a:alpha val="24000"/>
              </a:schemeClr>
            </a:gs>
          </a:gsLst>
          <a:lin ang="5400000" scaled="0"/>
        </a:gradFill>
        <a:ln>
          <a:solidFill>
            <a:schemeClr val="bg1">
              <a:alpha val="86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67370283926235"/>
          <c:y val="4.8967291008135398E-2"/>
          <c:w val="0.84672369129754543"/>
          <c:h val="0.902065417983729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minus_restable!$M$51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minus_restable!$N$54:$Q$54</c:f>
                <c:numCache>
                  <c:formatCode>General</c:formatCode>
                  <c:ptCount val="4"/>
                  <c:pt idx="0">
                    <c:v>6.1999976635250031E-2</c:v>
                  </c:pt>
                  <c:pt idx="1">
                    <c:v>6.9199943542100018E-2</c:v>
                  </c:pt>
                  <c:pt idx="2">
                    <c:v>1.5428000688548997</c:v>
                  </c:pt>
                  <c:pt idx="3">
                    <c:v>1.4782001018536999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minus_restable!$N$50:$Q$50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minus_restable!$N$51:$Q$51</c:f>
              <c:numCache>
                <c:formatCode>General</c:formatCode>
                <c:ptCount val="4"/>
                <c:pt idx="0">
                  <c:v>0.51499986648600005</c:v>
                </c:pt>
                <c:pt idx="1">
                  <c:v>0.82699990272500001</c:v>
                </c:pt>
                <c:pt idx="2">
                  <c:v>2.8544999361049999</c:v>
                </c:pt>
                <c:pt idx="3">
                  <c:v>2.796499967575</c:v>
                </c:pt>
              </c:numCache>
            </c:numRef>
          </c:val>
        </c:ser>
        <c:ser>
          <c:idx val="1"/>
          <c:order val="1"/>
          <c:tx>
            <c:strRef>
              <c:f>minus_restable!$M$52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91000"/>
                    <a:lumOff val="9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minus_restable!$N$50:$Q$50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minus_restable!$N$52:$Q$52</c:f>
              <c:numCache>
                <c:formatCode>General</c:formatCode>
                <c:ptCount val="4"/>
                <c:pt idx="0">
                  <c:v>2.3841799989821055E-7</c:v>
                </c:pt>
                <c:pt idx="1">
                  <c:v>0.37500023841500008</c:v>
                </c:pt>
                <c:pt idx="2">
                  <c:v>2.1334999799749998</c:v>
                </c:pt>
                <c:pt idx="3">
                  <c:v>2.1895000934650004</c:v>
                </c:pt>
              </c:numCache>
            </c:numRef>
          </c:val>
        </c:ser>
        <c:ser>
          <c:idx val="2"/>
          <c:order val="2"/>
          <c:tx>
            <c:strRef>
              <c:f>minus_restable!$M$53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91000"/>
                    <a:lumOff val="9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91000"/>
                      <a:lumOff val="9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minus_restable!$N$55:$Q$55</c:f>
                <c:numCache>
                  <c:formatCode>General</c:formatCode>
                  <c:ptCount val="4"/>
                  <c:pt idx="0">
                    <c:v>2.1800002455707501</c:v>
                  </c:pt>
                  <c:pt idx="1">
                    <c:v>53.052900385864397</c:v>
                  </c:pt>
                  <c:pt idx="2">
                    <c:v>181.34760000722423</c:v>
                  </c:pt>
                  <c:pt idx="3">
                    <c:v>183.17920026811416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minus_restable!$N$50:$Q$50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minus_restable!$N$53:$Q$53</c:f>
              <c:numCache>
                <c:formatCode>General</c:formatCode>
                <c:ptCount val="4"/>
                <c:pt idx="0">
                  <c:v>1.0022497177092502</c:v>
                </c:pt>
                <c:pt idx="1">
                  <c:v>3.415999770165</c:v>
                </c:pt>
                <c:pt idx="2">
                  <c:v>29.250499963775002</c:v>
                </c:pt>
                <c:pt idx="3">
                  <c:v>28.863999843584999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7432960"/>
        <c:axId val="107438848"/>
      </c:barChart>
      <c:catAx>
        <c:axId val="10743296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alpha val="41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7438848"/>
        <c:crossesAt val="1.0000000000000002E-3"/>
        <c:auto val="1"/>
        <c:lblAlgn val="ctr"/>
        <c:lblOffset val="100"/>
        <c:noMultiLvlLbl val="0"/>
      </c:catAx>
      <c:valAx>
        <c:axId val="10743884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>
                  <a:alpha val="13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81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432960"/>
        <c:crosses val="autoZero"/>
        <c:crossBetween val="between"/>
      </c:valAx>
      <c:spPr>
        <a:gradFill>
          <a:gsLst>
            <a:gs pos="0">
              <a:schemeClr val="bg1">
                <a:alpha val="46000"/>
              </a:schemeClr>
            </a:gs>
            <a:gs pos="100000">
              <a:schemeClr val="tx2">
                <a:lumMod val="50000"/>
                <a:alpha val="0"/>
              </a:schemeClr>
            </a:gs>
          </a:gsLst>
          <a:lin ang="5400000" scaled="0"/>
        </a:gradFill>
        <a:ln>
          <a:solidFill>
            <a:schemeClr val="bg1">
              <a:alpha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0262293383773"/>
          <c:y val="2.8252405949256341E-2"/>
          <c:w val="0.79579151771626544"/>
          <c:h val="0.827989938757655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minus_restable!$M$3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Ref>
                <c:f>minus_restable!$N$6:$Q$6</c:f>
                <c:numCache>
                  <c:formatCode>General</c:formatCode>
                  <c:ptCount val="4"/>
                  <c:pt idx="0">
                    <c:v>1.0001659389999862E-3</c:v>
                  </c:pt>
                  <c:pt idx="1">
                    <c:v>4.8999810218899986E-2</c:v>
                  </c:pt>
                  <c:pt idx="2">
                    <c:v>4.9050021172000025E-2</c:v>
                  </c:pt>
                  <c:pt idx="3">
                    <c:v>4.9999952316000018E-2</c:v>
                  </c:pt>
                </c:numCache>
              </c:numRef>
            </c:plus>
            <c:minus>
              <c:numRef>
                <c:f>minus_restable!$N$6:$Q$6</c:f>
                <c:numCache>
                  <c:formatCode>General</c:formatCode>
                  <c:ptCount val="4"/>
                  <c:pt idx="0">
                    <c:v>1.0001659389999862E-3</c:v>
                  </c:pt>
                  <c:pt idx="1">
                    <c:v>4.8999810218899986E-2</c:v>
                  </c:pt>
                  <c:pt idx="2">
                    <c:v>4.9050021172000025E-2</c:v>
                  </c:pt>
                  <c:pt idx="3">
                    <c:v>4.9999952316000018E-2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minus_restable!$N$2:$Q$2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minus_restable!$N$3:$Q$3</c:f>
              <c:numCache>
                <c:formatCode>General</c:formatCode>
                <c:ptCount val="4"/>
                <c:pt idx="0">
                  <c:v>0.414000034332</c:v>
                </c:pt>
                <c:pt idx="1">
                  <c:v>0.612999916077</c:v>
                </c:pt>
                <c:pt idx="2">
                  <c:v>0.46300005912800002</c:v>
                </c:pt>
                <c:pt idx="3">
                  <c:v>0.46300005912800002</c:v>
                </c:pt>
              </c:numCache>
            </c:numRef>
          </c:val>
        </c:ser>
        <c:ser>
          <c:idx val="1"/>
          <c:order val="1"/>
          <c:tx>
            <c:strRef>
              <c:f>minus_restable!$M$4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minus_restable!$N$2:$Q$2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minus_restable!$N$4:$Q$4</c:f>
              <c:numCache>
                <c:formatCode>General</c:formatCode>
                <c:ptCount val="4"/>
                <c:pt idx="0">
                  <c:v>4.9000024796000019E-2</c:v>
                </c:pt>
                <c:pt idx="1">
                  <c:v>6.0000419610000133E-3</c:v>
                </c:pt>
                <c:pt idx="2">
                  <c:v>3.0000209809999956E-3</c:v>
                </c:pt>
                <c:pt idx="3">
                  <c:v>2.4999380110000136E-3</c:v>
                </c:pt>
              </c:numCache>
            </c:numRef>
          </c:val>
        </c:ser>
        <c:ser>
          <c:idx val="2"/>
          <c:order val="2"/>
          <c:tx>
            <c:strRef>
              <c:f>minus_restable!$M$5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88000"/>
                      <a:lumOff val="12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minus_restable!$N$7:$Q$7</c:f>
                <c:numCache>
                  <c:formatCode>General</c:formatCode>
                  <c:ptCount val="4"/>
                  <c:pt idx="0">
                    <c:v>2.1435002088505</c:v>
                  </c:pt>
                  <c:pt idx="1">
                    <c:v>4.6136999368630001</c:v>
                  </c:pt>
                  <c:pt idx="2">
                    <c:v>2.2774501085364989</c:v>
                  </c:pt>
                  <c:pt idx="3">
                    <c:v>2.3290498852729993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minus_restable!$N$2:$Q$2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minus_restable!$N$5:$Q$5</c:f>
              <c:numCache>
                <c:formatCode>General</c:formatCode>
                <c:ptCount val="4"/>
                <c:pt idx="0">
                  <c:v>0.87249982356949984</c:v>
                </c:pt>
                <c:pt idx="1">
                  <c:v>1.1119998693490001</c:v>
                </c:pt>
                <c:pt idx="2">
                  <c:v>1.0069998502690001</c:v>
                </c:pt>
                <c:pt idx="3">
                  <c:v>0.99900007247900002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7477632"/>
        <c:axId val="107487616"/>
      </c:barChart>
      <c:catAx>
        <c:axId val="1074776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alpha val="53000"/>
                </a:schemeClr>
              </a:solidFill>
            </a:ln>
          </c:spPr>
        </c:majorGridlines>
        <c:majorTickMark val="none"/>
        <c:minorTickMark val="none"/>
        <c:tickLblPos val="none"/>
        <c:spPr>
          <a:ln>
            <a:solidFill>
              <a:schemeClr val="bg1">
                <a:alpha val="64000"/>
              </a:schemeClr>
            </a:solidFill>
          </a:ln>
        </c:spPr>
        <c:crossAx val="107487616"/>
        <c:crossesAt val="1.0000000000000002E-3"/>
        <c:auto val="1"/>
        <c:lblAlgn val="ctr"/>
        <c:lblOffset val="100"/>
        <c:noMultiLvlLbl val="0"/>
      </c:catAx>
      <c:valAx>
        <c:axId val="107487616"/>
        <c:scaling>
          <c:logBase val="10"/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alpha val="92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alpha val="43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87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477632"/>
        <c:crosses val="autoZero"/>
        <c:crossBetween val="between"/>
      </c:valAx>
      <c:spPr>
        <a:gradFill>
          <a:gsLst>
            <a:gs pos="0">
              <a:schemeClr val="bg1">
                <a:alpha val="42000"/>
              </a:schemeClr>
            </a:gs>
            <a:gs pos="100000">
              <a:schemeClr val="tx1">
                <a:alpha val="24000"/>
              </a:schemeClr>
            </a:gs>
          </a:gsLst>
          <a:lin ang="5400000" scaled="0"/>
        </a:gradFill>
        <a:ln>
          <a:solidFill>
            <a:schemeClr val="bg1">
              <a:alpha val="81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659832615262718E-2"/>
          <c:y val="4.8344482121366932E-2"/>
          <c:w val="0.82686846927152979"/>
          <c:h val="0.881539184189864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minus_restable!$M$18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minus_restable!$N$21:$Q$21</c:f>
                <c:numCache>
                  <c:formatCode>General</c:formatCode>
                  <c:ptCount val="4"/>
                  <c:pt idx="0">
                    <c:v>9.9992751999999907E-4</c:v>
                  </c:pt>
                  <c:pt idx="1">
                    <c:v>5.039994716620011E-2</c:v>
                  </c:pt>
                  <c:pt idx="2">
                    <c:v>0.55000004768720012</c:v>
                  </c:pt>
                  <c:pt idx="3">
                    <c:v>0.54549992084050014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minus_restable!$N$17:$Q$17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minus_restable!$N$18:$Q$18</c:f>
              <c:numCache>
                <c:formatCode>General</c:formatCode>
                <c:ptCount val="4"/>
                <c:pt idx="0">
                  <c:v>0.414000034332</c:v>
                </c:pt>
                <c:pt idx="1">
                  <c:v>0.71299982070900003</c:v>
                </c:pt>
                <c:pt idx="2">
                  <c:v>1.1170001030000001</c:v>
                </c:pt>
                <c:pt idx="3">
                  <c:v>1.1854999661400001</c:v>
                </c:pt>
              </c:numCache>
            </c:numRef>
          </c:val>
        </c:ser>
        <c:ser>
          <c:idx val="1"/>
          <c:order val="1"/>
          <c:tx>
            <c:strRef>
              <c:f>minus_restable!$M$19</c:f>
              <c:strCache>
                <c:ptCount val="1"/>
                <c:pt idx="0">
                  <c:v>50th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cat>
            <c:strRef>
              <c:f>minus_restable!$N$17:$Q$17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minus_restable!$N$19:$Q$19</c:f>
              <c:numCache>
                <c:formatCode>General</c:formatCode>
                <c:ptCount val="4"/>
                <c:pt idx="0">
                  <c:v>4.9999952316999996E-2</c:v>
                </c:pt>
                <c:pt idx="1">
                  <c:v>5.1000118255999927E-2</c:v>
                </c:pt>
                <c:pt idx="2">
                  <c:v>0.52099990843999988</c:v>
                </c:pt>
                <c:pt idx="3">
                  <c:v>0.95200008154000004</c:v>
                </c:pt>
              </c:numCache>
            </c:numRef>
          </c:val>
        </c:ser>
        <c:ser>
          <c:idx val="2"/>
          <c:order val="2"/>
          <c:tx>
            <c:strRef>
              <c:f>minus_restable!$M$20</c:f>
              <c:strCache>
                <c:ptCount val="1"/>
                <c:pt idx="0">
                  <c:v>75th</c:v>
                </c:pt>
              </c:strCache>
            </c:strRef>
          </c:tx>
          <c:spPr>
            <a:gradFill>
              <a:gsLst>
                <a:gs pos="0">
                  <a:schemeClr val="tx2">
                    <a:lumMod val="88000"/>
                    <a:lumOff val="12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5875">
              <a:solidFill>
                <a:schemeClr val="tx1">
                  <a:shade val="95000"/>
                  <a:satMod val="10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2">
                      <a:lumMod val="88000"/>
                      <a:lumOff val="12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minus_restable!$N$22:$Q$22</c:f>
                <c:numCache>
                  <c:formatCode>General</c:formatCode>
                  <c:ptCount val="4"/>
                  <c:pt idx="0">
                    <c:v>2.199999880794</c:v>
                  </c:pt>
                  <c:pt idx="1">
                    <c:v>2.6975000143109975</c:v>
                  </c:pt>
                  <c:pt idx="2">
                    <c:v>75.194999790159969</c:v>
                  </c:pt>
                  <c:pt idx="3">
                    <c:v>52.245499908939998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minus_restable!$N$17:$Q$17</c:f>
              <c:strCache>
                <c:ptCount val="4"/>
                <c:pt idx="0">
                  <c:v>BDD</c:v>
                </c:pt>
                <c:pt idx="1">
                  <c:v>Pred</c:v>
                </c:pt>
                <c:pt idx="2">
                  <c:v>Range</c:v>
                </c:pt>
                <c:pt idx="3">
                  <c:v>Hash</c:v>
                </c:pt>
              </c:strCache>
            </c:strRef>
          </c:cat>
          <c:val>
            <c:numRef>
              <c:f>minus_restable!$N$20:$Q$20</c:f>
              <c:numCache>
                <c:formatCode>General</c:formatCode>
                <c:ptCount val="4"/>
                <c:pt idx="0">
                  <c:v>0.91400003433200006</c:v>
                </c:pt>
                <c:pt idx="1">
                  <c:v>1.2144999504039999</c:v>
                </c:pt>
                <c:pt idx="2">
                  <c:v>12.065000057259999</c:v>
                </c:pt>
                <c:pt idx="3">
                  <c:v>11.574250042460001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107506688"/>
        <c:axId val="107524864"/>
      </c:barChart>
      <c:catAx>
        <c:axId val="10750668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alpha val="75000"/>
                </a:schemeClr>
              </a:solidFill>
            </a:ln>
          </c:spPr>
        </c:majorGridlines>
        <c:majorTickMark val="out"/>
        <c:minorTickMark val="none"/>
        <c:tickLblPos val="nextTo"/>
        <c:crossAx val="107524864"/>
        <c:crossesAt val="1.0000000000000002E-3"/>
        <c:auto val="1"/>
        <c:lblAlgn val="ctr"/>
        <c:lblOffset val="100"/>
        <c:noMultiLvlLbl val="0"/>
      </c:catAx>
      <c:valAx>
        <c:axId val="107524864"/>
        <c:scaling>
          <c:logBase val="10"/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alpha val="84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alpha val="11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alpha val="79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7506688"/>
        <c:crosses val="autoZero"/>
        <c:crossBetween val="between"/>
      </c:valAx>
      <c:spPr>
        <a:gradFill>
          <a:gsLst>
            <a:gs pos="0">
              <a:schemeClr val="bg1">
                <a:alpha val="32000"/>
              </a:schemeClr>
            </a:gs>
            <a:gs pos="100000">
              <a:schemeClr val="tx1">
                <a:alpha val="24000"/>
              </a:schemeClr>
            </a:gs>
          </a:gsLst>
          <a:lin ang="5400000" scaled="0"/>
        </a:gradFill>
        <a:ln>
          <a:solidFill>
            <a:schemeClr val="bg1">
              <a:alpha val="66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909934110436"/>
          <c:y val="3.2046914664365343E-2"/>
          <c:w val="0.8562164012034964"/>
          <c:h val="0.8408965887126040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rex_1_15!$E$104</c:f>
              <c:strCache>
                <c:ptCount val="1"/>
                <c:pt idx="0">
                  <c:v>Solving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rex_1_15!$E$105:$E$119</c:f>
              <c:numCache>
                <c:formatCode>General</c:formatCode>
                <c:ptCount val="15"/>
                <c:pt idx="0">
                  <c:v>0.19</c:v>
                </c:pt>
                <c:pt idx="1">
                  <c:v>0.41</c:v>
                </c:pt>
                <c:pt idx="2">
                  <c:v>0.67</c:v>
                </c:pt>
                <c:pt idx="3">
                  <c:v>0.95</c:v>
                </c:pt>
                <c:pt idx="4">
                  <c:v>4.4800000000000004</c:v>
                </c:pt>
                <c:pt idx="5">
                  <c:v>11.02</c:v>
                </c:pt>
                <c:pt idx="6">
                  <c:v>16.420000000000002</c:v>
                </c:pt>
                <c:pt idx="7">
                  <c:v>19.64</c:v>
                </c:pt>
                <c:pt idx="8">
                  <c:v>23.96</c:v>
                </c:pt>
                <c:pt idx="9">
                  <c:v>34.9</c:v>
                </c:pt>
                <c:pt idx="10">
                  <c:v>53.95</c:v>
                </c:pt>
                <c:pt idx="11">
                  <c:v>77.56</c:v>
                </c:pt>
                <c:pt idx="12">
                  <c:v>104.27</c:v>
                </c:pt>
                <c:pt idx="13">
                  <c:v>153.62</c:v>
                </c:pt>
                <c:pt idx="14">
                  <c:v>237.85</c:v>
                </c:pt>
              </c:numCache>
            </c:numRef>
          </c:val>
        </c:ser>
        <c:ser>
          <c:idx val="0"/>
          <c:order val="1"/>
          <c:tx>
            <c:strRef>
              <c:f>rex_1_15!$D$104</c:f>
              <c:strCache>
                <c:ptCount val="1"/>
                <c:pt idx="0">
                  <c:v>Encoding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rex_1_15!$D$105:$D$119</c:f>
              <c:numCache>
                <c:formatCode>General</c:formatCode>
                <c:ptCount val="15"/>
                <c:pt idx="0">
                  <c:v>9.61</c:v>
                </c:pt>
                <c:pt idx="1">
                  <c:v>9.1199999999999992</c:v>
                </c:pt>
                <c:pt idx="2">
                  <c:v>10</c:v>
                </c:pt>
                <c:pt idx="3">
                  <c:v>10.87</c:v>
                </c:pt>
                <c:pt idx="4">
                  <c:v>34.81</c:v>
                </c:pt>
                <c:pt idx="5">
                  <c:v>93.76</c:v>
                </c:pt>
                <c:pt idx="6">
                  <c:v>131.30000000000001</c:v>
                </c:pt>
                <c:pt idx="7">
                  <c:v>228.67</c:v>
                </c:pt>
                <c:pt idx="8">
                  <c:v>285.72000000000003</c:v>
                </c:pt>
                <c:pt idx="9">
                  <c:v>353.34</c:v>
                </c:pt>
                <c:pt idx="10">
                  <c:v>456.21</c:v>
                </c:pt>
                <c:pt idx="11">
                  <c:v>824.78</c:v>
                </c:pt>
                <c:pt idx="12">
                  <c:v>1187.43</c:v>
                </c:pt>
                <c:pt idx="13">
                  <c:v>1657.88</c:v>
                </c:pt>
                <c:pt idx="14">
                  <c:v>2134.35</c:v>
                </c:pt>
              </c:numCache>
            </c:numRef>
          </c:val>
        </c:ser>
        <c:ser>
          <c:idx val="2"/>
          <c:order val="2"/>
          <c:tx>
            <c:strRef>
              <c:f>rex_1_15!$F$104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  <a:alpha val="42000"/>
              </a:schemeClr>
            </a:solidFill>
          </c:spPr>
          <c:invertIfNegative val="0"/>
          <c:cat>
            <c:numRef>
              <c:f>rex_1_15!$C$105:$C$119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rex_1_15!$F$105:$F$119</c:f>
              <c:numCache>
                <c:formatCode>General</c:formatCode>
                <c:ptCount val="15"/>
                <c:pt idx="0">
                  <c:v>27.94</c:v>
                </c:pt>
                <c:pt idx="1">
                  <c:v>28.46</c:v>
                </c:pt>
                <c:pt idx="2">
                  <c:v>28.94</c:v>
                </c:pt>
                <c:pt idx="3">
                  <c:v>30.98</c:v>
                </c:pt>
                <c:pt idx="4">
                  <c:v>32.39</c:v>
                </c:pt>
                <c:pt idx="5">
                  <c:v>39.71</c:v>
                </c:pt>
                <c:pt idx="6">
                  <c:v>46.73</c:v>
                </c:pt>
                <c:pt idx="7">
                  <c:v>51.18</c:v>
                </c:pt>
                <c:pt idx="8">
                  <c:v>56.8</c:v>
                </c:pt>
                <c:pt idx="9">
                  <c:v>67.959999999999994</c:v>
                </c:pt>
                <c:pt idx="10">
                  <c:v>89.92</c:v>
                </c:pt>
                <c:pt idx="11">
                  <c:v>113.25</c:v>
                </c:pt>
                <c:pt idx="12">
                  <c:v>149.13999999999999</c:v>
                </c:pt>
                <c:pt idx="13">
                  <c:v>181.33</c:v>
                </c:pt>
                <c:pt idx="14">
                  <c:v>214.02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9978752"/>
        <c:axId val="109980672"/>
      </c:barChart>
      <c:catAx>
        <c:axId val="109978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Length Bound</a:t>
                </a:r>
              </a:p>
            </c:rich>
          </c:tx>
          <c:layout>
            <c:manualLayout>
              <c:xMode val="edge"/>
              <c:yMode val="edge"/>
              <c:x val="6.9270147212225379E-3"/>
              <c:y val="0.2122671093132417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800"/>
            </a:pPr>
            <a:endParaRPr lang="en-US"/>
          </a:p>
        </c:txPr>
        <c:crossAx val="109980672"/>
        <c:crosses val="autoZero"/>
        <c:auto val="1"/>
        <c:lblAlgn val="ctr"/>
        <c:lblOffset val="100"/>
        <c:tickLblSkip val="5"/>
        <c:noMultiLvlLbl val="0"/>
      </c:catAx>
      <c:valAx>
        <c:axId val="1099806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9978752"/>
        <c:crossesAt val="1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9016713156084895"/>
          <c:y val="0.59213270037809396"/>
          <c:w val="0.16763513832201538"/>
          <c:h val="0.27682386400913556"/>
        </c:manualLayout>
      </c:layout>
      <c:overlay val="0"/>
      <c:spPr>
        <a:solidFill>
          <a:schemeClr val="bg1"/>
        </a:solidFill>
        <a:ln>
          <a:solidFill>
            <a:schemeClr val="accent3">
              <a:lumMod val="50000"/>
              <a:alpha val="52000"/>
            </a:schemeClr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F7C6-8A04-42C5-B142-C89C196CF85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B591-36D6-448F-BC5A-18BC804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15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472E-B2DD-4C4C-9627-F30AD6FC18B9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7F4D3-9A5F-4C99-80E5-3C4AC47EA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0DB55-C946-44E8-8B39-E56D234C2F9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9144000" cy="1447800"/>
          </a:xfrm>
          <a:prstGeom prst="rect">
            <a:avLst/>
          </a:prstGeom>
          <a:solidFill>
            <a:srgbClr val="D5650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429000"/>
            <a:ext cx="4191000" cy="24384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bg1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0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0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ize T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"/>
          <p:cNvCxnSpPr/>
          <p:nvPr userDrawn="1"/>
        </p:nvCxnSpPr>
        <p:spPr>
          <a:xfrm rot="5400000" flipH="1" flipV="1">
            <a:off x="33251" y="34635"/>
            <a:ext cx="609600" cy="609600"/>
          </a:xfrm>
          <a:prstGeom prst="bentConnector3">
            <a:avLst>
              <a:gd name="adj1" fmla="val 100454"/>
            </a:avLst>
          </a:prstGeom>
          <a:ln w="79375" cap="sq" cmpd="sng">
            <a:solidFill>
              <a:srgbClr val="00B05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/>
          <p:cNvCxnSpPr/>
          <p:nvPr userDrawn="1"/>
        </p:nvCxnSpPr>
        <p:spPr>
          <a:xfrm flipH="1" flipV="1">
            <a:off x="33251" y="6213763"/>
            <a:ext cx="609600" cy="609600"/>
          </a:xfrm>
          <a:prstGeom prst="bentConnector3">
            <a:avLst>
              <a:gd name="adj1" fmla="val 100454"/>
            </a:avLst>
          </a:prstGeom>
          <a:ln w="79375" cap="sq" cmpd="sng">
            <a:solidFill>
              <a:srgbClr val="00B05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 userDrawn="1"/>
        </p:nvCxnSpPr>
        <p:spPr>
          <a:xfrm rot="10800000" flipH="1" flipV="1">
            <a:off x="8483139" y="30475"/>
            <a:ext cx="609600" cy="609600"/>
          </a:xfrm>
          <a:prstGeom prst="bentConnector3">
            <a:avLst>
              <a:gd name="adj1" fmla="val 100454"/>
            </a:avLst>
          </a:prstGeom>
          <a:ln w="79375" cap="sq" cmpd="sng">
            <a:solidFill>
              <a:srgbClr val="00B05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 userDrawn="1"/>
        </p:nvCxnSpPr>
        <p:spPr>
          <a:xfrm rot="16200000" flipH="1" flipV="1">
            <a:off x="8491452" y="6197139"/>
            <a:ext cx="609600" cy="609600"/>
          </a:xfrm>
          <a:prstGeom prst="bentConnector3">
            <a:avLst>
              <a:gd name="adj1" fmla="val 100454"/>
            </a:avLst>
          </a:prstGeom>
          <a:ln w="79375" cap="sq" cmpd="sng">
            <a:solidFill>
              <a:srgbClr val="00B05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9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7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rr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429000"/>
            <a:ext cx="4191000" cy="24384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chemeClr val="bg1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5800"/>
            <a:ext cx="4762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088756" y="685800"/>
            <a:ext cx="55244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752600"/>
            <a:ext cx="9144000" cy="838200"/>
          </a:xfrm>
          <a:prstGeom prst="rect">
            <a:avLst/>
          </a:prstGeom>
          <a:solidFill>
            <a:srgbClr val="D56509"/>
          </a:solidFill>
          <a:ln>
            <a:noFill/>
          </a:ln>
          <a:effectLst>
            <a:outerShdw blurRad="177800" sx="106000" sy="106000" algn="ctr" rotWithShape="0">
              <a:schemeClr val="tx1">
                <a:alpha val="6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4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9144000" cy="533400"/>
          </a:xfrm>
          <a:prstGeom prst="rect">
            <a:avLst/>
          </a:prstGeom>
          <a:solidFill>
            <a:srgbClr val="B85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6087"/>
            <a:ext cx="8839200" cy="541713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4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9144000" cy="533400"/>
          </a:xfrm>
          <a:prstGeom prst="rect">
            <a:avLst/>
          </a:prstGeom>
          <a:solidFill>
            <a:srgbClr val="B85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6087"/>
            <a:ext cx="8839200" cy="541713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05000" y="2057400"/>
            <a:ext cx="5334000" cy="29718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49086" y="2239586"/>
            <a:ext cx="5037513" cy="271341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8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9144000" cy="533400"/>
          </a:xfrm>
          <a:prstGeom prst="rect">
            <a:avLst/>
          </a:prstGeom>
          <a:solidFill>
            <a:srgbClr val="B85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6087"/>
            <a:ext cx="8839200" cy="541713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1676400"/>
            <a:ext cx="7848600" cy="3810000"/>
          </a:xfrm>
        </p:spPr>
        <p:txBody>
          <a:bodyPr/>
          <a:lstStyle>
            <a:lvl1pPr>
              <a:defRPr>
                <a:latin typeface="Bookman Old Style" pitchFamily="18" charset="0"/>
              </a:defRPr>
            </a:lvl1pPr>
            <a:lvl2pPr>
              <a:defRPr>
                <a:latin typeface="Bookman Old Style" pitchFamily="18" charset="0"/>
              </a:defRPr>
            </a:lvl2pPr>
            <a:lvl3pPr>
              <a:defRPr>
                <a:latin typeface="Bookman Old Style" pitchFamily="18" charset="0"/>
              </a:defRPr>
            </a:lvl3pPr>
            <a:lvl4pPr>
              <a:defRPr>
                <a:latin typeface="Bookman Old Style" pitchFamily="18" charset="0"/>
              </a:defRPr>
            </a:lvl4pPr>
            <a:lvl5pPr>
              <a:defRPr>
                <a:latin typeface="Bookman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7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fld id="{21A90714-D083-4093-AA8F-4C167B66EE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2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82" r:id="rId2"/>
    <p:sldLayoutId id="2147483854" r:id="rId3"/>
    <p:sldLayoutId id="2147483878" r:id="rId4"/>
    <p:sldLayoutId id="2147483880" r:id="rId5"/>
    <p:sldLayoutId id="2147483879" r:id="rId6"/>
    <p:sldLayoutId id="2147483881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35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8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Relationship Id="rId9" Type="http://schemas.microsoft.com/office/2007/relationships/hdphoto" Target="../media/hdphoto9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Relationship Id="rId9" Type="http://schemas.microsoft.com/office/2007/relationships/hdphoto" Target="../media/hdphoto10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Relationship Id="rId9" Type="http://schemas.microsoft.com/office/2007/relationships/hdphoto" Target="../media/hdphoto10.wdp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40.jpeg"/><Relationship Id="rId4" Type="http://schemas.openxmlformats.org/officeDocument/2006/relationships/image" Target="../media/image3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chart" Target="../charts/chart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42.jpeg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628" y="3093826"/>
            <a:ext cx="8991600" cy="94477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" y="2511474"/>
            <a:ext cx="9233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Attacker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:</a:t>
            </a:r>
            <a:b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600" dirty="0" smtClean="0"/>
              <a:t>     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im.png'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:...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75" y="101930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369" y="1184855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4100" b="1" u="sng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untrusted input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'/&gt;</a:t>
            </a:r>
            <a:endParaRPr lang="en-US" sz="41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1921486"/>
            <a:ext cx="0" cy="1282485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9206106">
            <a:off x="2092069" y="3227442"/>
            <a:ext cx="721624" cy="521114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68" y="483870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05400" y="3942189"/>
            <a:ext cx="0" cy="1282485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275" y="5010462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='im.png' </a:t>
            </a:r>
            <a:r>
              <a:rPr lang="en-US" sz="4100" b="1" u="sng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4100" b="1" u="sng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='j</a:t>
            </a:r>
            <a:endParaRPr lang="en-US" sz="4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94" y="2695809"/>
            <a:ext cx="2267267" cy="1638529"/>
          </a:xfrm>
          <a:prstGeom prst="rect">
            <a:avLst/>
          </a:prstGeom>
          <a:ln>
            <a:noFill/>
          </a:ln>
          <a:effectLst>
            <a:outerShdw blurRad="2921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259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9662" y="2476500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7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4480560" cy="49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099" r="417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9060" y="114300"/>
            <a:ext cx="10265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www.cs.virginia.edu</a:t>
            </a:r>
            <a:r>
              <a:rPr lang="en-US" sz="6000" b="1" dirty="0"/>
              <a:t>/~ph4u/</a:t>
            </a:r>
          </a:p>
        </p:txBody>
      </p:sp>
    </p:spTree>
    <p:extLst>
      <p:ext uri="{BB962C8B-B14F-4D97-AF65-F5344CB8AC3E}">
        <p14:creationId xmlns:p14="http://schemas.microsoft.com/office/powerpoint/2010/main" val="35832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6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23160"/>
            <a:ext cx="2057400" cy="1540480"/>
          </a:xfrm>
          <a:prstGeom prst="rect">
            <a:avLst/>
          </a:prstGeom>
          <a:effectLst>
            <a:reflection blurRad="6350" stA="55000" endPos="54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1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Background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Building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5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452628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Tuning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3000" pencilSize="18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423160"/>
            <a:ext cx="2044663" cy="1540479"/>
          </a:xfrm>
          <a:prstGeom prst="rect">
            <a:avLst/>
          </a:prstGeom>
          <a:effectLst>
            <a:reflection blurRad="6350" stA="55000" endPos="74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6842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Conclusion</a:t>
            </a:r>
            <a:endParaRPr lang="en-US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6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23160"/>
            <a:ext cx="2057400" cy="1540480"/>
          </a:xfrm>
          <a:prstGeom prst="rect">
            <a:avLst/>
          </a:prstGeom>
          <a:effectLst>
            <a:reflection blurRad="6350" stA="55000" endPos="54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1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Background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Building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5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452628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Tuning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3000" pencilSize="18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423160"/>
            <a:ext cx="2044663" cy="1540479"/>
          </a:xfrm>
          <a:prstGeom prst="rect">
            <a:avLst/>
          </a:prstGeom>
          <a:effectLst>
            <a:reflection blurRad="6350" stA="55000" endPos="74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6842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Conclusion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4580" y="1447800"/>
            <a:ext cx="6789420" cy="44958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914399"/>
            <a:ext cx="2667000" cy="50292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37" y="914400"/>
            <a:ext cx="9143999" cy="5029200"/>
          </a:xfrm>
          <a:prstGeom prst="rect">
            <a:avLst/>
          </a:prstGeom>
          <a:gradFill>
            <a:gsLst>
              <a:gs pos="49000">
                <a:schemeClr val="accent3">
                  <a:lumMod val="50000"/>
                  <a:alpha val="4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0800000">
            <a:off x="-1729981" y="914399"/>
            <a:ext cx="2268824" cy="50292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8843" y="914400"/>
            <a:ext cx="8001000" cy="5029200"/>
            <a:chOff x="533400" y="1262742"/>
            <a:chExt cx="8001000" cy="53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48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05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1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34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22098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36028" y="2523647"/>
            <a:ext cx="0" cy="174807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76399" y="2525486"/>
            <a:ext cx="0" cy="2351314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1715" y="2514600"/>
            <a:ext cx="0" cy="151389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7042" y="2509474"/>
            <a:ext cx="0" cy="468276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3211" y="2514600"/>
            <a:ext cx="0" cy="31531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398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9673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948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223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1498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8772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322" y="1411069"/>
            <a:ext cx="115128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15141" y="1926772"/>
            <a:ext cx="0" cy="288472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8858" y="1410677"/>
            <a:ext cx="95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ASE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Bug </a:t>
            </a:r>
            <a:r>
              <a:rPr lang="en-US" sz="1200" b="1" dirty="0">
                <a:solidFill>
                  <a:schemeClr val="bg1"/>
                </a:solidFill>
              </a:rPr>
              <a:t>R</a:t>
            </a:r>
            <a:r>
              <a:rPr lang="en-US" sz="1200" b="1" dirty="0" smtClean="0">
                <a:solidFill>
                  <a:schemeClr val="bg1"/>
                </a:solidFill>
              </a:rPr>
              <a:t>eports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" y="1260166"/>
            <a:ext cx="557160" cy="72103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2562416" y="1876619"/>
            <a:ext cx="0" cy="333181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92679" y="1553062"/>
            <a:ext cx="2433" cy="690656"/>
          </a:xfrm>
          <a:prstGeom prst="line">
            <a:avLst/>
          </a:prstGeom>
          <a:ln w="4064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1300" y="2888935"/>
            <a:ext cx="144202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2743200"/>
            <a:ext cx="565146" cy="731365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6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88254" y="2891600"/>
            <a:ext cx="1222780" cy="46166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SocialNets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Proxied</a:t>
            </a:r>
            <a:r>
              <a:rPr lang="en-US" sz="1200" b="1" dirty="0" smtClean="0">
                <a:solidFill>
                  <a:schemeClr val="bg1"/>
                </a:solidFill>
              </a:rPr>
              <a:t> Content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41228" y="2979057"/>
            <a:ext cx="350953" cy="0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27650" y="2828444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3" y="2693200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5156720" y="1415157"/>
            <a:ext cx="1081882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00835" y="1415157"/>
            <a:ext cx="101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Sesena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MacroLab</a:t>
            </a:r>
            <a:r>
              <a:rPr lang="en-US" sz="1200" b="1" dirty="0" smtClean="0">
                <a:solidFill>
                  <a:schemeClr val="bg1"/>
                </a:solidFill>
              </a:rPr>
              <a:t> 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20736" y="1415157"/>
            <a:ext cx="1081882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02742" y="1414699"/>
            <a:ext cx="93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Sensys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MacroLab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72" y="1260166"/>
            <a:ext cx="557162" cy="72103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Straight Connector 47"/>
          <p:cNvCxnSpPr/>
          <p:nvPr/>
        </p:nvCxnSpPr>
        <p:spPr>
          <a:xfrm>
            <a:off x="5821651" y="2554919"/>
            <a:ext cx="0" cy="56484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168" y="2825361"/>
            <a:ext cx="1218074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38166" y="2819400"/>
            <a:ext cx="125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USENIX Sec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3" y="2693200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6652078" y="2825361"/>
            <a:ext cx="706088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43198" y="2825554"/>
            <a:ext cx="5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POPL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32856" y="1411069"/>
            <a:ext cx="115128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5" y="1260166"/>
            <a:ext cx="557767" cy="72103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1611086" y="1411070"/>
            <a:ext cx="81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Sensys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MacroLab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952600" y="2505755"/>
            <a:ext cx="0" cy="468276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4172" y="2815650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ISSTA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385327" y="2512760"/>
            <a:ext cx="0" cy="607008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51" y="2693391"/>
            <a:ext cx="616304" cy="800923"/>
          </a:xfrm>
          <a:prstGeom prst="rect">
            <a:avLst/>
          </a:prstGeom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Straight Connector 60"/>
          <p:cNvCxnSpPr/>
          <p:nvPr/>
        </p:nvCxnSpPr>
        <p:spPr>
          <a:xfrm>
            <a:off x="8293637" y="2494869"/>
            <a:ext cx="0" cy="1960011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712010" y="2839788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54244" y="2826834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TOSEM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09" y="2698421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5" name="Straight Connector 64"/>
          <p:cNvCxnSpPr/>
          <p:nvPr/>
        </p:nvCxnSpPr>
        <p:spPr>
          <a:xfrm flipV="1">
            <a:off x="4268827" y="2077588"/>
            <a:ext cx="0" cy="159871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270995" y="2075099"/>
            <a:ext cx="591617" cy="0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62612" y="1911700"/>
            <a:ext cx="0" cy="158375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60166"/>
            <a:ext cx="548008" cy="709901"/>
          </a:xfrm>
          <a:prstGeom prst="rect">
            <a:avLst/>
          </a:prstGeom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7682029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136" y="914398"/>
            <a:ext cx="9141863" cy="1300846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354685" y="214933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488641" y="214448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32223" y="214448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209083" y="2149338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-9592" y="2514603"/>
            <a:ext cx="9153592" cy="89394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-9593" y="2603998"/>
            <a:ext cx="249165" cy="3139578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8855842" y="2603997"/>
            <a:ext cx="383408" cy="3139577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-9593" y="5743575"/>
            <a:ext cx="9153592" cy="200025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239572" y="2590800"/>
            <a:ext cx="8616269" cy="315277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47000"/>
                  <a:alpha val="28000"/>
                </a:schemeClr>
              </a:gs>
            </a:gsLst>
            <a:lin ang="5400000" scaled="0"/>
          </a:gradFill>
          <a:ln w="76200" cap="rnd">
            <a:solidFill>
              <a:schemeClr val="bg1"/>
            </a:solidFill>
            <a:prstDash val="solid"/>
          </a:ln>
          <a:effectLst>
            <a:outerShdw blurRad="88900" dist="127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81507" y="4026540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52600" y="4017263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PLDI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DPRLE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66" y="3886200"/>
            <a:ext cx="878870" cy="1137361"/>
          </a:xfrm>
          <a:prstGeom prst="rect">
            <a:avLst/>
          </a:prstGeom>
          <a:ln>
            <a:noFill/>
          </a:ln>
          <a:effectLst>
            <a:outerShdw blurRad="762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69" name="Rectangle 68"/>
          <p:cNvSpPr/>
          <p:nvPr/>
        </p:nvSpPr>
        <p:spPr>
          <a:xfrm>
            <a:off x="5711263" y="4026540"/>
            <a:ext cx="13753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04413" y="3886200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501463" y="4026540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57817" y="4014831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40" y="3886200"/>
            <a:ext cx="933394" cy="1207922"/>
          </a:xfrm>
          <a:prstGeom prst="rect">
            <a:avLst/>
          </a:prstGeom>
          <a:ln>
            <a:noFill/>
          </a:ln>
          <a:effectLst>
            <a:outerShdw blurRad="63500" dist="127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74" name="Rectangle 73"/>
          <p:cNvSpPr/>
          <p:nvPr/>
        </p:nvSpPr>
        <p:spPr>
          <a:xfrm>
            <a:off x="6652078" y="4548885"/>
            <a:ext cx="101156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977053" y="4012486"/>
            <a:ext cx="118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VMCAI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Data structures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18" y="3976512"/>
            <a:ext cx="696556" cy="10716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6643735" y="4541516"/>
            <a:ext cx="86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J. 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512922" y="4041105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5315"/>
          <a:stretch/>
        </p:blipFill>
        <p:spPr>
          <a:xfrm>
            <a:off x="7527324" y="4058648"/>
            <a:ext cx="890714" cy="1199152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3211266" y="246017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05064" y="244530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67490" y="244778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61195" y="2449899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321154" y="2452327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33181" y="244928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911869" y="245414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65700" y="2460174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892144" y="246017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914399"/>
            <a:ext cx="2667000" cy="50292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37" y="914400"/>
            <a:ext cx="9143999" cy="5029200"/>
          </a:xfrm>
          <a:prstGeom prst="rect">
            <a:avLst/>
          </a:prstGeom>
          <a:gradFill>
            <a:gsLst>
              <a:gs pos="49000">
                <a:schemeClr val="accent3">
                  <a:lumMod val="50000"/>
                  <a:alpha val="4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rot="10800000">
            <a:off x="-1729981" y="914399"/>
            <a:ext cx="2268824" cy="50292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8843" y="914400"/>
            <a:ext cx="8001000" cy="5029200"/>
            <a:chOff x="533400" y="1262742"/>
            <a:chExt cx="8001000" cy="53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48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05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1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34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22098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36028" y="2523647"/>
            <a:ext cx="0" cy="174807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76399" y="2525486"/>
            <a:ext cx="0" cy="2351314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1715" y="2514600"/>
            <a:ext cx="0" cy="151389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7042" y="2509474"/>
            <a:ext cx="0" cy="468276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3211" y="2514600"/>
            <a:ext cx="0" cy="31531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398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9673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948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223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1498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8772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322" y="1411069"/>
            <a:ext cx="115128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15141" y="1926772"/>
            <a:ext cx="0" cy="288472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8858" y="1410677"/>
            <a:ext cx="95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ASE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Bug </a:t>
            </a:r>
            <a:r>
              <a:rPr lang="en-US" sz="1200" b="1" dirty="0">
                <a:solidFill>
                  <a:schemeClr val="bg1"/>
                </a:solidFill>
              </a:rPr>
              <a:t>R</a:t>
            </a:r>
            <a:r>
              <a:rPr lang="en-US" sz="1200" b="1" dirty="0" smtClean="0">
                <a:solidFill>
                  <a:schemeClr val="bg1"/>
                </a:solidFill>
              </a:rPr>
              <a:t>eports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" y="1260166"/>
            <a:ext cx="557160" cy="72103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2562416" y="1876619"/>
            <a:ext cx="0" cy="333181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92679" y="1553062"/>
            <a:ext cx="2433" cy="690656"/>
          </a:xfrm>
          <a:prstGeom prst="line">
            <a:avLst/>
          </a:prstGeom>
          <a:ln w="4064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1300" y="2888935"/>
            <a:ext cx="144202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2743200"/>
            <a:ext cx="565146" cy="731365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6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88254" y="2891600"/>
            <a:ext cx="1222780" cy="46166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SocialNets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Proxied</a:t>
            </a:r>
            <a:r>
              <a:rPr lang="en-US" sz="1200" b="1" dirty="0" smtClean="0">
                <a:solidFill>
                  <a:schemeClr val="bg1"/>
                </a:solidFill>
              </a:rPr>
              <a:t> Content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41228" y="2979057"/>
            <a:ext cx="350953" cy="0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27650" y="2828444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3" y="2693200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5156720" y="1415157"/>
            <a:ext cx="1081882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00835" y="1415157"/>
            <a:ext cx="101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Sesena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MacroLab</a:t>
            </a:r>
            <a:r>
              <a:rPr lang="en-US" sz="1200" b="1" dirty="0" smtClean="0">
                <a:solidFill>
                  <a:schemeClr val="bg1"/>
                </a:solidFill>
              </a:rPr>
              <a:t> 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20736" y="1415157"/>
            <a:ext cx="1081882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02742" y="1414699"/>
            <a:ext cx="93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Sensys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MacroLab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72" y="1260166"/>
            <a:ext cx="557162" cy="72103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Straight Connector 47"/>
          <p:cNvCxnSpPr/>
          <p:nvPr/>
        </p:nvCxnSpPr>
        <p:spPr>
          <a:xfrm>
            <a:off x="5821651" y="2554919"/>
            <a:ext cx="0" cy="56484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168" y="2825361"/>
            <a:ext cx="1218074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38166" y="2819400"/>
            <a:ext cx="125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USENIX Sec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3" y="2693200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6652078" y="2825361"/>
            <a:ext cx="706088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43198" y="2825554"/>
            <a:ext cx="5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POPL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32856" y="1411069"/>
            <a:ext cx="115128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5" y="1260166"/>
            <a:ext cx="557767" cy="72103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1611086" y="1411070"/>
            <a:ext cx="81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Sensys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MacroLab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952600" y="2505755"/>
            <a:ext cx="0" cy="468276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4172" y="2815650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ISSTA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385327" y="2512760"/>
            <a:ext cx="0" cy="607008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51" y="2693391"/>
            <a:ext cx="616304" cy="800923"/>
          </a:xfrm>
          <a:prstGeom prst="rect">
            <a:avLst/>
          </a:prstGeom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Straight Connector 60"/>
          <p:cNvCxnSpPr/>
          <p:nvPr/>
        </p:nvCxnSpPr>
        <p:spPr>
          <a:xfrm>
            <a:off x="8293637" y="2494869"/>
            <a:ext cx="0" cy="1960011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712010" y="2839788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54244" y="2826834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TOSEM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09" y="2698421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5" name="Straight Connector 64"/>
          <p:cNvCxnSpPr/>
          <p:nvPr/>
        </p:nvCxnSpPr>
        <p:spPr>
          <a:xfrm flipV="1">
            <a:off x="4268827" y="2077588"/>
            <a:ext cx="0" cy="159871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270995" y="2075099"/>
            <a:ext cx="591617" cy="0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62612" y="1911700"/>
            <a:ext cx="0" cy="158375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60166"/>
            <a:ext cx="548008" cy="709901"/>
          </a:xfrm>
          <a:prstGeom prst="rect">
            <a:avLst/>
          </a:prstGeom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7682029" y="217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136" y="914398"/>
            <a:ext cx="9141863" cy="1300846"/>
          </a:xfrm>
          <a:prstGeom prst="roundRect">
            <a:avLst>
              <a:gd name="adj" fmla="val 0"/>
            </a:avLst>
          </a:prstGeom>
          <a:solidFill>
            <a:schemeClr val="tx1">
              <a:alpha val="6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354685" y="214933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488641" y="214448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32223" y="214448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209083" y="2149338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-9592" y="2514602"/>
            <a:ext cx="9153592" cy="1142998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-9593" y="3660232"/>
            <a:ext cx="249165" cy="2083343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8855842" y="3654621"/>
            <a:ext cx="383408" cy="2088953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-9593" y="5743575"/>
            <a:ext cx="9153592" cy="200025"/>
          </a:xfrm>
          <a:prstGeom prst="roundRect">
            <a:avLst>
              <a:gd name="adj" fmla="val 0"/>
            </a:avLst>
          </a:prstGeom>
          <a:solidFill>
            <a:schemeClr val="tx1">
              <a:alpha val="51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211266" y="246017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05064" y="244530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67490" y="244778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61195" y="2449899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321154" y="2452327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33181" y="244928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911869" y="245414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65700" y="2460174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892144" y="246017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71414" y="4914900"/>
            <a:ext cx="3387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 smtClean="0">
                <a:latin typeface="Bookman Old Style" pitchFamily="18" charset="0"/>
              </a:rPr>
              <a:t>This Talk</a:t>
            </a:r>
            <a:endParaRPr lang="en-US" sz="5500" dirty="0">
              <a:latin typeface="Bookman Old Style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39572" y="3643989"/>
            <a:ext cx="8616269" cy="209958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47000"/>
                  <a:alpha val="28000"/>
                </a:schemeClr>
              </a:gs>
            </a:gsLst>
            <a:lin ang="5400000" scaled="0"/>
          </a:gradFill>
          <a:ln w="76200" cap="rnd">
            <a:solidFill>
              <a:schemeClr val="bg1"/>
            </a:solidFill>
            <a:prstDash val="solid"/>
          </a:ln>
          <a:effectLst>
            <a:outerShdw blurRad="88900" dist="127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81507" y="4026540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52600" y="4017263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PLDI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DPRLE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66" y="3886200"/>
            <a:ext cx="878870" cy="1137361"/>
          </a:xfrm>
          <a:prstGeom prst="rect">
            <a:avLst/>
          </a:prstGeom>
          <a:ln>
            <a:noFill/>
          </a:ln>
          <a:effectLst>
            <a:outerShdw blurRad="762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69" name="Rectangle 68"/>
          <p:cNvSpPr/>
          <p:nvPr/>
        </p:nvSpPr>
        <p:spPr>
          <a:xfrm>
            <a:off x="5711263" y="4026540"/>
            <a:ext cx="13753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04413" y="3886200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501463" y="4026540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57817" y="4014831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40" y="3886200"/>
            <a:ext cx="933394" cy="1207922"/>
          </a:xfrm>
          <a:prstGeom prst="rect">
            <a:avLst/>
          </a:prstGeom>
          <a:ln>
            <a:noFill/>
          </a:ln>
          <a:effectLst>
            <a:outerShdw blurRad="63500" dist="127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74" name="Rectangle 73"/>
          <p:cNvSpPr/>
          <p:nvPr/>
        </p:nvSpPr>
        <p:spPr>
          <a:xfrm>
            <a:off x="6652078" y="4548885"/>
            <a:ext cx="101156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977053" y="4012486"/>
            <a:ext cx="118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VMCAI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Data structures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18" y="3976512"/>
            <a:ext cx="696556" cy="10716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6643735" y="4541516"/>
            <a:ext cx="86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J. 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512922" y="4041105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5315"/>
          <a:stretch/>
        </p:blipFill>
        <p:spPr>
          <a:xfrm>
            <a:off x="7527324" y="4058648"/>
            <a:ext cx="890714" cy="11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1676400"/>
            <a:ext cx="7848600" cy="4038600"/>
          </a:xfrm>
        </p:spPr>
        <p:txBody>
          <a:bodyPr/>
          <a:lstStyle/>
          <a:p>
            <a:r>
              <a:rPr lang="en-US" dirty="0" smtClean="0"/>
              <a:t>Program analysis work frequently uses one of these: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solve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constraints</a:t>
            </a:r>
          </a:p>
          <a:p>
            <a:r>
              <a:rPr lang="en-US" dirty="0" smtClean="0"/>
              <a:t>There is a standard input format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873181"/>
            <a:ext cx="1877009" cy="719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54" y="2897175"/>
            <a:ext cx="1752600" cy="69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9" y="3019173"/>
            <a:ext cx="1009791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69893" y="1455718"/>
                <a:ext cx="302326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 smtClean="0">
                          <a:latin typeface="Cambria Math"/>
                        </a:rPr>
                        <m:t>=</m:t>
                      </m:r>
                      <m:r>
                        <a:rPr lang="en-US" sz="60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US" sz="6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93" y="1455718"/>
                <a:ext cx="3023264" cy="19389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6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66252" y="3810000"/>
                <a:ext cx="3733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pc="-300" smtClean="0">
                          <a:latin typeface="Cambria Math"/>
                        </a:rPr>
                        <m:t>[ </m:t>
                      </m:r>
                      <m:r>
                        <a:rPr lang="en-US" sz="6000" b="0" i="1" spc="-300" smtClean="0">
                          <a:latin typeface="Cambria Math"/>
                        </a:rPr>
                        <m:t>𝑥</m:t>
                      </m:r>
                      <m:r>
                        <a:rPr lang="en-US" sz="6000" b="0" i="1" spc="-300" smtClean="0">
                          <a:latin typeface="Cambria Math"/>
                        </a:rPr>
                        <m:t>↦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5</m:t>
                      </m:r>
                      <m:r>
                        <a:rPr lang="en-US" sz="6000" b="0" i="1" spc="-30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6000" spc="-3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252" y="3810000"/>
                <a:ext cx="373380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961405"/>
                <a:ext cx="302326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6000" i="1" smtClean="0">
                          <a:latin typeface="Cambria Math"/>
                        </a:rPr>
                        <m:t>=</m:t>
                      </m:r>
                      <m:r>
                        <a:rPr lang="en-US" sz="60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US" sz="6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61405"/>
                <a:ext cx="3023264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42477" y="1104171"/>
            <a:ext cx="3224213" cy="159140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85327" y="1151684"/>
            <a:ext cx="3355406" cy="147732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(declare-fun </a:t>
            </a:r>
            <a:r>
              <a:rPr lang="en-US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x () </a:t>
            </a:r>
            <a:r>
              <a:rPr lang="en-US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(assert </a:t>
            </a:r>
            <a:r>
              <a:rPr lang="en-US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(= (* x x) 25))</a:t>
            </a:r>
          </a:p>
          <a:p>
            <a:r>
              <a:rPr lang="en-US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(assert </a:t>
            </a:r>
            <a:r>
              <a:rPr lang="en-US" b="1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(&gt; x 0))</a:t>
            </a:r>
          </a:p>
          <a:p>
            <a:r>
              <a:rPr lang="en-US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(check-sat)</a:t>
            </a:r>
            <a:endParaRPr lang="en-US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(get-model)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32777" y="1930900"/>
            <a:ext cx="1514475" cy="1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33152" y="2590800"/>
            <a:ext cx="0" cy="1338628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7024" y="3505200"/>
            <a:ext cx="3122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0A800D"/>
                </a:solidFill>
                <a:sym typeface="ZapfDingbats"/>
              </a:rPr>
              <a:t>✔</a:t>
            </a:r>
            <a:endParaRPr lang="en-US" sz="12000" dirty="0">
              <a:solidFill>
                <a:srgbClr val="0A80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Decision</a:t>
            </a:r>
            <a:r>
              <a:rPr lang="en-US" sz="3000" dirty="0" smtClean="0"/>
              <a:t> </a:t>
            </a:r>
            <a:r>
              <a:rPr lang="en-US" sz="3800" dirty="0" smtClean="0"/>
              <a:t>Procedures</a:t>
            </a:r>
            <a:r>
              <a:rPr lang="en-US" sz="3000" dirty="0" smtClean="0"/>
              <a:t> </a:t>
            </a:r>
            <a:r>
              <a:rPr lang="en-US" sz="3800" dirty="0" smtClean="0"/>
              <a:t>for</a:t>
            </a:r>
            <a:r>
              <a:rPr lang="en-US" sz="3000" dirty="0" smtClean="0"/>
              <a:t> </a:t>
            </a:r>
            <a:r>
              <a:rPr lang="en-US" sz="3800" dirty="0" smtClean="0"/>
              <a:t>String</a:t>
            </a:r>
            <a:r>
              <a:rPr lang="en-US" sz="3000" dirty="0" smtClean="0"/>
              <a:t> </a:t>
            </a:r>
            <a:r>
              <a:rPr lang="en-US" sz="3800" dirty="0" smtClean="0"/>
              <a:t>Constraints</a:t>
            </a:r>
            <a:endParaRPr lang="en-US" sz="3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0" y="3510209"/>
            <a:ext cx="4191000" cy="2438400"/>
          </a:xfrm>
          <a:solidFill>
            <a:schemeClr val="bg1">
              <a:alpha val="7000"/>
            </a:schemeClr>
          </a:solidFill>
        </p:spPr>
        <p:txBody>
          <a:bodyPr lIns="164592" tIns="164592">
            <a:normAutofit/>
          </a:bodyPr>
          <a:lstStyle/>
          <a:p>
            <a:r>
              <a:rPr lang="en-US" sz="3100" dirty="0"/>
              <a:t>Pieter </a:t>
            </a:r>
            <a:r>
              <a:rPr lang="en-US" sz="3100" dirty="0" err="1" smtClean="0"/>
              <a:t>Hooimeijer</a:t>
            </a:r>
            <a:endParaRPr lang="en-US" sz="31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68" y="5948609"/>
            <a:ext cx="3077132" cy="84823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5400" y="1981200"/>
            <a:ext cx="7315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Reasoning about strings is 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difficult</a:t>
            </a:r>
            <a:r>
              <a:rPr lang="en-US" sz="3800" dirty="0" smtClean="0"/>
              <a:t>:</a:t>
            </a:r>
          </a:p>
          <a:p>
            <a:pPr lvl="1"/>
            <a:r>
              <a:rPr lang="en-US" sz="3800" dirty="0" smtClean="0"/>
              <a:t> for programmers</a:t>
            </a:r>
          </a:p>
          <a:p>
            <a:pPr lvl="1"/>
            <a:r>
              <a:rPr lang="en-US" sz="3800" dirty="0" smtClean="0"/>
              <a:t> for automated tools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/>
          <a:stretch/>
        </p:blipFill>
        <p:spPr>
          <a:xfrm>
            <a:off x="2263759" y="2206212"/>
            <a:ext cx="1327343" cy="746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String Constraint Solvers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A3C322D-5066-4114-9F07-4E14B4EF60CB}" type="slidenum">
              <a:rPr lang="en-US" smtClean="0"/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63759" y="3895725"/>
            <a:ext cx="2153140" cy="822193"/>
            <a:chOff x="4965177" y="1752561"/>
            <a:chExt cx="2153140" cy="8221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43" b="22261"/>
            <a:stretch/>
          </p:blipFill>
          <p:spPr>
            <a:xfrm>
              <a:off x="4965177" y="1752561"/>
              <a:ext cx="591055" cy="80457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83831" y="1836090"/>
              <a:ext cx="16344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Kaluza</a:t>
              </a:r>
              <a:endParaRPr lang="en-US" sz="42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53662" y="2139580"/>
            <a:ext cx="2222680" cy="738664"/>
            <a:chOff x="2269288" y="1877778"/>
            <a:chExt cx="2222680" cy="738664"/>
          </a:xfrm>
          <a:effectLst/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8800" y="3770210"/>
            <a:ext cx="1366092" cy="973240"/>
            <a:chOff x="7518906" y="1753955"/>
            <a:chExt cx="1366092" cy="973240"/>
          </a:xfrm>
        </p:grpSpPr>
        <p:pic>
          <p:nvPicPr>
            <p:cNvPr id="27" name="Picture 3" descr="C:\Users\t-pieth\AppData\Local\Microsoft\Windows\Temporary Internet Files\Content.IE5\XUFKGK1D\MC90003054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99" y="1753955"/>
              <a:ext cx="644099" cy="97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518906" y="1978965"/>
              <a:ext cx="9891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/>
                <a:t>Rex</a:t>
              </a:r>
              <a:endParaRPr lang="en-US" sz="4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4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409739"/>
            <a:ext cx="9144000" cy="314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A3C322D-5066-4114-9F07-4E14B4EF60CB}" type="slidenum">
              <a:rPr lang="en-US" smtClean="0"/>
              <a:t>22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/>
          <a:stretch/>
        </p:blipFill>
        <p:spPr>
          <a:xfrm>
            <a:off x="190500" y="1453737"/>
            <a:ext cx="1327343" cy="74653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791075" y="1209675"/>
            <a:ext cx="2153140" cy="822193"/>
            <a:chOff x="4965177" y="1752561"/>
            <a:chExt cx="2153140" cy="82219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43" b="22261"/>
            <a:stretch/>
          </p:blipFill>
          <p:spPr>
            <a:xfrm>
              <a:off x="4965177" y="1752561"/>
              <a:ext cx="591055" cy="80457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483831" y="1836090"/>
              <a:ext cx="16344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Kaluza</a:t>
              </a:r>
              <a:endParaRPr lang="en-US" sz="4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07309" y="1295400"/>
            <a:ext cx="2222680" cy="738664"/>
            <a:chOff x="2269288" y="1877778"/>
            <a:chExt cx="2222680" cy="73866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28674" y="1084160"/>
            <a:ext cx="1366092" cy="973240"/>
            <a:chOff x="7518906" y="1753955"/>
            <a:chExt cx="1366092" cy="973240"/>
          </a:xfrm>
        </p:grpSpPr>
        <p:pic>
          <p:nvPicPr>
            <p:cNvPr id="49" name="Picture 3" descr="C:\Users\t-pieth\AppData\Local\Microsoft\Windows\Temporary Internet Files\Content.IE5\XUFKGK1D\MC90003054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99" y="1753955"/>
              <a:ext cx="644099" cy="97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518906" y="1978965"/>
              <a:ext cx="9891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/>
                <a:t>Rex</a:t>
              </a:r>
              <a:endParaRPr lang="en-US" sz="4200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73929" y="3445006"/>
            <a:ext cx="3871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 = Regex("^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R.IsMatch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(a) = true;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2912117"/>
            <a:ext cx="6126972" cy="273733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-2910" y="2962275"/>
            <a:ext cx="6403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Regex("^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assert(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R.Match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(a));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724275" y="2110344"/>
            <a:ext cx="0" cy="1427549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409739"/>
            <a:ext cx="9144000" cy="314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929" y="3445006"/>
            <a:ext cx="3871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 = Regex("^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R.IsMatch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(a) = true;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4525" y="3559306"/>
                <a:ext cx="3733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pc="-300" smtClean="0">
                          <a:latin typeface="Cambria Math"/>
                        </a:rPr>
                        <m:t>[ </m:t>
                      </m:r>
                      <m:r>
                        <a:rPr lang="en-US" sz="6000" b="0" i="1" spc="-300" smtClean="0">
                          <a:latin typeface="Cambria Math"/>
                        </a:rPr>
                        <m:t>𝑎</m:t>
                      </m:r>
                      <m:r>
                        <a:rPr lang="en-US" sz="6000" b="0" i="1" spc="-300" smtClean="0">
                          <a:latin typeface="Cambria Math"/>
                        </a:rPr>
                        <m:t>↦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′</m:t>
                      </m:r>
                      <m:r>
                        <a:rPr lang="en-US" sz="6000" b="0" i="1" spc="-30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6000" spc="-3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25" y="3559306"/>
                <a:ext cx="37338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A3C322D-5066-4114-9F07-4E14B4EF60CB}" type="slidenum">
              <a:rPr lang="en-US" smtClean="0"/>
              <a:t>23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67600" y="3752151"/>
            <a:ext cx="3122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0A800D"/>
                </a:solidFill>
                <a:sym typeface="ZapfDingbats"/>
              </a:rPr>
              <a:t>✔</a:t>
            </a:r>
            <a:endParaRPr lang="en-US" sz="12000" dirty="0">
              <a:solidFill>
                <a:srgbClr val="0A800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2912117"/>
            <a:ext cx="6126972" cy="273733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2910" y="2962275"/>
            <a:ext cx="6403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Regex("^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assert(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R.Match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(a));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/>
          <a:stretch/>
        </p:blipFill>
        <p:spPr>
          <a:xfrm>
            <a:off x="190500" y="1453737"/>
            <a:ext cx="1327343" cy="74653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791075" y="1209675"/>
            <a:ext cx="2153140" cy="822193"/>
            <a:chOff x="4965177" y="1752561"/>
            <a:chExt cx="2153140" cy="82219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43" b="22261"/>
            <a:stretch/>
          </p:blipFill>
          <p:spPr>
            <a:xfrm>
              <a:off x="4965177" y="1752561"/>
              <a:ext cx="591055" cy="80457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483831" y="1836090"/>
              <a:ext cx="16344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Kaluza</a:t>
              </a:r>
              <a:endParaRPr lang="en-US" sz="4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07309" y="1295400"/>
            <a:ext cx="2222680" cy="738664"/>
            <a:chOff x="2269288" y="1877778"/>
            <a:chExt cx="2222680" cy="73866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28674" y="1084160"/>
            <a:ext cx="1366092" cy="973240"/>
            <a:chOff x="7518906" y="1753955"/>
            <a:chExt cx="1366092" cy="973240"/>
          </a:xfrm>
        </p:grpSpPr>
        <p:pic>
          <p:nvPicPr>
            <p:cNvPr id="49" name="Picture 3" descr="C:\Users\t-pieth\AppData\Local\Microsoft\Windows\Temporary Internet Files\Content.IE5\XUFKGK1D\MC90003054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99" y="1753955"/>
              <a:ext cx="644099" cy="97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518906" y="1978965"/>
              <a:ext cx="9891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/>
                <a:t>Rex</a:t>
              </a:r>
              <a:endParaRPr lang="en-US" sz="4200" b="1" dirty="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10800000" flipV="1">
            <a:off x="7467600" y="2306251"/>
            <a:ext cx="0" cy="1427549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275" y="2110344"/>
            <a:ext cx="0" cy="1427549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409739"/>
            <a:ext cx="9144000" cy="314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929" y="3445006"/>
            <a:ext cx="3871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 = Regex("^</a:t>
            </a:r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R.IsMatch</a:t>
            </a:r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(a) = true;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24525" y="3559306"/>
                <a:ext cx="3733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pc="-300" smtClean="0">
                          <a:latin typeface="Cambria Math"/>
                        </a:rPr>
                        <m:t>[ </m:t>
                      </m:r>
                      <m:r>
                        <a:rPr lang="en-US" sz="6000" b="0" i="1" spc="-300" smtClean="0">
                          <a:latin typeface="Cambria Math"/>
                        </a:rPr>
                        <m:t>𝑎</m:t>
                      </m:r>
                      <m:r>
                        <a:rPr lang="en-US" sz="6000" b="0" i="1" spc="-300" smtClean="0">
                          <a:latin typeface="Cambria Math"/>
                        </a:rPr>
                        <m:t>↦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6000" b="0" i="0" spc="-300" smtClean="0">
                          <a:latin typeface="Cambria Math"/>
                        </a:rPr>
                        <m:t>′</m:t>
                      </m:r>
                      <m:r>
                        <a:rPr lang="en-US" sz="6000" b="0" i="1" spc="-30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6000" spc="-3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25" y="3559306"/>
                <a:ext cx="37338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A3C322D-5066-4114-9F07-4E14B4EF60CB}" type="slidenum">
              <a:rPr lang="en-US" smtClean="0"/>
              <a:t>24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67600" y="3752151"/>
            <a:ext cx="3122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0A800D"/>
                </a:solidFill>
                <a:sym typeface="ZapfDingbats"/>
              </a:rPr>
              <a:t>✔</a:t>
            </a:r>
            <a:endParaRPr lang="en-US" sz="12000" dirty="0">
              <a:solidFill>
                <a:srgbClr val="0A800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2912117"/>
            <a:ext cx="6126972" cy="273733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2910" y="2962275"/>
            <a:ext cx="6403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//...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Regex("^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assert(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R.Match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(a));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24275" y="2110344"/>
            <a:ext cx="0" cy="1427549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/>
          <a:stretch/>
        </p:blipFill>
        <p:spPr>
          <a:xfrm>
            <a:off x="190500" y="1453737"/>
            <a:ext cx="1327343" cy="74653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791075" y="1209675"/>
            <a:ext cx="2153140" cy="822193"/>
            <a:chOff x="4965177" y="1752561"/>
            <a:chExt cx="2153140" cy="82219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243" b="22261"/>
            <a:stretch/>
          </p:blipFill>
          <p:spPr>
            <a:xfrm>
              <a:off x="4965177" y="1752561"/>
              <a:ext cx="591055" cy="80457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483831" y="1836090"/>
              <a:ext cx="16344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Kaluza</a:t>
              </a:r>
              <a:endParaRPr lang="en-US" sz="42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07309" y="1295400"/>
            <a:ext cx="2222680" cy="738664"/>
            <a:chOff x="2269288" y="1877778"/>
            <a:chExt cx="2222680" cy="73866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428674" y="1084160"/>
            <a:ext cx="1366092" cy="973240"/>
            <a:chOff x="7518906" y="1753955"/>
            <a:chExt cx="1366092" cy="973240"/>
          </a:xfrm>
        </p:grpSpPr>
        <p:pic>
          <p:nvPicPr>
            <p:cNvPr id="49" name="Picture 3" descr="C:\Users\t-pieth\AppData\Local\Microsoft\Windows\Temporary Internet Files\Content.IE5\XUFKGK1D\MC90003054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99" y="1753955"/>
              <a:ext cx="644099" cy="97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518906" y="1978965"/>
              <a:ext cx="9891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/>
                <a:t>Rex</a:t>
              </a:r>
              <a:endParaRPr lang="en-US" sz="4200" b="1" dirty="0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rot="10800000" flipV="1">
            <a:off x="7467600" y="2306251"/>
            <a:ext cx="0" cy="1427549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914400"/>
            <a:ext cx="9144000" cy="50292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ular Callout 29"/>
          <p:cNvSpPr/>
          <p:nvPr/>
        </p:nvSpPr>
        <p:spPr>
          <a:xfrm>
            <a:off x="5067300" y="4919105"/>
            <a:ext cx="3905250" cy="1119745"/>
          </a:xfrm>
          <a:prstGeom prst="wedgeRectCallout">
            <a:avLst>
              <a:gd name="adj1" fmla="val 10956"/>
              <a:gd name="adj2" fmla="val -10747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86274" y="5024298"/>
            <a:ext cx="3705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Bookman Old Style" pitchFamily="18" charset="0"/>
              </a:rPr>
              <a:t>solution(s)</a:t>
            </a:r>
            <a:endParaRPr lang="en-US" sz="5000" dirty="0"/>
          </a:p>
        </p:txBody>
      </p:sp>
      <p:sp>
        <p:nvSpPr>
          <p:cNvPr id="38" name="Rectangular Callout 37"/>
          <p:cNvSpPr/>
          <p:nvPr/>
        </p:nvSpPr>
        <p:spPr>
          <a:xfrm>
            <a:off x="800100" y="4928671"/>
            <a:ext cx="4114800" cy="1110179"/>
          </a:xfrm>
          <a:prstGeom prst="wedgeRectCallout">
            <a:avLst>
              <a:gd name="adj1" fmla="val 10717"/>
              <a:gd name="adj2" fmla="val -114333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66737" y="5006262"/>
            <a:ext cx="3705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Bookman Old Style" pitchFamily="18" charset="0"/>
              </a:rPr>
              <a:t>constraints</a:t>
            </a:r>
            <a:endParaRPr lang="en-US" sz="5000" dirty="0"/>
          </a:p>
        </p:txBody>
      </p:sp>
      <p:sp>
        <p:nvSpPr>
          <p:cNvPr id="52" name="Rectangular Callout 51"/>
          <p:cNvSpPr/>
          <p:nvPr/>
        </p:nvSpPr>
        <p:spPr>
          <a:xfrm>
            <a:off x="762000" y="19050"/>
            <a:ext cx="2533650" cy="1110179"/>
          </a:xfrm>
          <a:prstGeom prst="wedgeRectCallout">
            <a:avLst>
              <a:gd name="adj1" fmla="val 29005"/>
              <a:gd name="adj2" fmla="val 9501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01248" y="92753"/>
            <a:ext cx="2443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Bookman Old Style" pitchFamily="18" charset="0"/>
              </a:rPr>
              <a:t>solvers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68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249" y="2667000"/>
            <a:ext cx="8557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 smtClean="0">
                <a:solidFill>
                  <a:schemeClr val="bg1"/>
                </a:solidFill>
                <a:latin typeface="Bookman Old Style" pitchFamily="18" charset="0"/>
              </a:rPr>
              <a:t>What should we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5654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latin typeface="Book Antiqua" pitchFamily="18" charset="0"/>
              </a:rPr>
              <a:t>How </a:t>
            </a:r>
            <a:r>
              <a:rPr lang="en-US" sz="5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hard</a:t>
            </a:r>
            <a:r>
              <a:rPr lang="en-US" sz="5600" dirty="0" smtClean="0">
                <a:latin typeface="Book Antiqua" pitchFamily="18" charset="0"/>
              </a:rPr>
              <a:t> is regex</a:t>
            </a:r>
            <a:br>
              <a:rPr lang="en-US" sz="5600" dirty="0" smtClean="0">
                <a:latin typeface="Book Antiqua" pitchFamily="18" charset="0"/>
              </a:rPr>
            </a:br>
            <a:r>
              <a:rPr lang="en-US" sz="5600" dirty="0" smtClean="0">
                <a:latin typeface="Book Antiqua" pitchFamily="18" charset="0"/>
              </a:rPr>
              <a:t>matching in Perl?</a:t>
            </a:r>
            <a:endParaRPr lang="en-US" sz="5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A: Just as hard as 3-SAT…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199"/>
            <a:ext cx="914399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istr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'^'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'(x?)'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$V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".*;\n"</a:t>
            </a:r>
            <a:endParaRPr lang="en-US" sz="2500" b="1" dirty="0" smtClean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5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ireg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'^'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'(x?)'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$V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".*;\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2500" b="1" dirty="0" smtClean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''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, </a:t>
            </a:r>
            <a:endParaRPr lang="en-US" sz="25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'(?: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</a:t>
            </a:r>
            <a:endParaRPr lang="en-US" sz="2500" b="1" dirty="0" smtClean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'|'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$_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'\\'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-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$_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'x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'\\'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$_</a:t>
            </a:r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          }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@$_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"),\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2500" b="1" dirty="0" smtClean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5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              } </a:t>
            </a: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Clauses </a:t>
            </a:r>
            <a:r>
              <a:rPr lang="en-US" sz="25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5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34" y="6296799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http://perl.plover.com/NPC/NPC-3SAT.html</a:t>
            </a:r>
          </a:p>
        </p:txBody>
      </p:sp>
    </p:spTree>
    <p:extLst>
      <p:ext uri="{BB962C8B-B14F-4D97-AF65-F5344CB8AC3E}">
        <p14:creationId xmlns:p14="http://schemas.microsoft.com/office/powerpoint/2010/main" val="34599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465" y="2514600"/>
            <a:ext cx="844173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Bookman Old Style" pitchFamily="18" charset="0"/>
              </a:rPr>
              <a:t>Where do</a:t>
            </a:r>
          </a:p>
          <a:p>
            <a:r>
              <a:rPr lang="en-US" sz="5600" dirty="0" smtClean="0">
                <a:solidFill>
                  <a:schemeClr val="bg1"/>
                </a:solidFill>
                <a:latin typeface="Bookman Old Style" pitchFamily="18" charset="0"/>
              </a:rPr>
              <a:t>constraints come from?</a:t>
            </a:r>
            <a:endParaRPr lang="en-US" sz="5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028700" y="1095375"/>
            <a:ext cx="7010400" cy="459633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A3C322D-5066-4114-9F07-4E14B4EF60CB}" type="slidenum">
              <a:rPr lang="en-US" smtClean="0"/>
              <a:t>29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14500" y="1713474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String a;</a:t>
            </a:r>
            <a:b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// ...</a:t>
            </a:r>
            <a:b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 = Regex("^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ab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$");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4200" b="1" dirty="0" err="1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R.IsMatch</a:t>
            </a:r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(a)) { </a:t>
            </a: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// ...</a:t>
            </a:r>
            <a:endParaRPr lang="en-US" sz="4200" b="1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4200" b="1" dirty="0" smtClean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54263" y="2012946"/>
            <a:ext cx="1141287" cy="2760321"/>
            <a:chOff x="2459163" y="2653754"/>
            <a:chExt cx="1141287" cy="2760321"/>
          </a:xfrm>
          <a:effectLst>
            <a:outerShdw blurRad="63500" dist="38100" dir="2700000" algn="tl" rotWithShape="0">
              <a:prstClr val="black">
                <a:alpha val="52000"/>
              </a:prstClr>
            </a:outerShdw>
          </a:effectLst>
        </p:grpSpPr>
        <p:cxnSp>
          <p:nvCxnSpPr>
            <p:cNvPr id="28" name="Straight Connector 27"/>
            <p:cNvCxnSpPr/>
            <p:nvPr/>
          </p:nvCxnSpPr>
          <p:spPr>
            <a:xfrm>
              <a:off x="2565264" y="2768054"/>
              <a:ext cx="0" cy="2571741"/>
            </a:xfrm>
            <a:prstGeom prst="line">
              <a:avLst/>
            </a:prstGeom>
            <a:ln w="889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2" idx="6"/>
            </p:cNvCxnSpPr>
            <p:nvPr/>
          </p:nvCxnSpPr>
          <p:spPr>
            <a:xfrm>
              <a:off x="2558297" y="5314941"/>
              <a:ext cx="1042153" cy="0"/>
            </a:xfrm>
            <a:prstGeom prst="line">
              <a:avLst/>
            </a:prstGeom>
            <a:ln w="889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459163" y="2653754"/>
              <a:ext cx="198268" cy="198268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479539" y="5215807"/>
              <a:ext cx="198268" cy="198268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02182" y="5215807"/>
              <a:ext cx="198268" cy="198268"/>
            </a:xfrm>
            <a:prstGeom prst="ellipse">
              <a:avLst/>
            </a:prstGeom>
            <a:solidFill>
              <a:srgbClr val="00B05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28700" y="1095375"/>
            <a:ext cx="7010400" cy="618099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76325" y="1067484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Code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0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2" y="1143000"/>
            <a:ext cx="6191857" cy="4351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6369247"/>
            <a:ext cx="3126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http://en.wikipedia.org/wiki/Osborne_1</a:t>
            </a:r>
          </a:p>
        </p:txBody>
      </p:sp>
    </p:spTree>
    <p:extLst>
      <p:ext uri="{BB962C8B-B14F-4D97-AF65-F5344CB8AC3E}">
        <p14:creationId xmlns:p14="http://schemas.microsoft.com/office/powerpoint/2010/main" val="5618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1751"/>
            <a:ext cx="2940524" cy="219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320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30" y="2806022"/>
            <a:ext cx="2948065" cy="219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170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4715" y="1143000"/>
            <a:ext cx="3310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Constraint </a:t>
            </a:r>
            <a:b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Generation</a:t>
            </a:r>
            <a:endParaRPr lang="en-US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266" y="1143990"/>
            <a:ext cx="3310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Constraint </a:t>
            </a:r>
            <a:b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Solving</a:t>
            </a:r>
            <a:endParaRPr lang="en-US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143990"/>
            <a:ext cx="0" cy="4571010"/>
          </a:xfrm>
          <a:prstGeom prst="line">
            <a:avLst/>
          </a:prstGeom>
          <a:ln w="127000" cap="rnd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1751"/>
            <a:ext cx="2940524" cy="219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320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30" y="2806022"/>
            <a:ext cx="2948065" cy="219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170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4715" y="1143000"/>
            <a:ext cx="3310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Constraint </a:t>
            </a:r>
            <a:b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Generation</a:t>
            </a:r>
            <a:endParaRPr lang="en-US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266" y="1143990"/>
            <a:ext cx="33105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Constraint </a:t>
            </a:r>
            <a:b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Bookman Old Style" pitchFamily="18" charset="0"/>
              </a:rPr>
              <a:t>Solving</a:t>
            </a:r>
            <a:endParaRPr lang="en-US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895"/>
            <a:ext cx="4495800" cy="502920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143990"/>
            <a:ext cx="0" cy="4571010"/>
          </a:xfrm>
          <a:prstGeom prst="line">
            <a:avLst/>
          </a:prstGeom>
          <a:ln w="127000" cap="rnd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9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6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23160"/>
            <a:ext cx="2057400" cy="1540480"/>
          </a:xfrm>
          <a:prstGeom prst="rect">
            <a:avLst/>
          </a:prstGeom>
          <a:effectLst>
            <a:reflection blurRad="6350" stA="55000" endPos="54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1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Background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Building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5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452628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Tuning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3000" pencilSize="18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423160"/>
            <a:ext cx="2044663" cy="1540479"/>
          </a:xfrm>
          <a:prstGeom prst="rect">
            <a:avLst/>
          </a:prstGeom>
          <a:effectLst>
            <a:reflection blurRad="6350" stA="55000" endPos="74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6842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Conclusion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6280" y="1447800"/>
            <a:ext cx="4617720" cy="44958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447800"/>
            <a:ext cx="2270760" cy="44958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</a:t>
            </a:r>
            <a:r>
              <a:rPr lang="en-US" dirty="0"/>
              <a:t>2</a:t>
            </a:r>
            <a:r>
              <a:rPr lang="en-US" dirty="0" smtClean="0"/>
              <a:t>: Defining String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1600200"/>
            <a:ext cx="7848600" cy="41910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7675" y="1600200"/>
            <a:ext cx="7848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Contributions:</a:t>
            </a:r>
          </a:p>
          <a:p>
            <a:pPr marL="73152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latin typeface="Bookman Old Style" pitchFamily="18" charset="0"/>
              </a:rPr>
              <a:t>definition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 of the </a:t>
            </a:r>
            <a:r>
              <a:rPr lang="en-US" sz="3200" i="1" dirty="0" smtClean="0">
                <a:solidFill>
                  <a:schemeClr val="bg1"/>
                </a:solidFill>
                <a:latin typeface="Bookman Old Style" pitchFamily="18" charset="0"/>
              </a:rPr>
              <a:t>regular matching assignments 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problem</a:t>
            </a:r>
            <a:b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73152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An </a:t>
            </a:r>
            <a:r>
              <a:rPr lang="en-US" sz="3200" dirty="0" smtClean="0">
                <a:solidFill>
                  <a:srgbClr val="00B050"/>
                </a:solidFill>
                <a:latin typeface="Bookman Old Style" pitchFamily="18" charset="0"/>
              </a:rPr>
              <a:t>algorithm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, its implementation, and correctness proof</a:t>
            </a:r>
            <a:b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1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73152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An </a:t>
            </a:r>
            <a:r>
              <a:rPr lang="en-US" sz="3200" dirty="0" smtClean="0">
                <a:solidFill>
                  <a:srgbClr val="00B050"/>
                </a:solidFill>
                <a:latin typeface="Bookman Old Style" pitchFamily="18" charset="0"/>
              </a:rPr>
              <a:t>evaluation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, applying (2) to a static analysis problem</a:t>
            </a:r>
          </a:p>
          <a:p>
            <a:pPr marL="548640" indent="-5143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880110" indent="-514350">
              <a:buFont typeface="+mj-lt"/>
              <a:buAutoNum type="arabicPeriod"/>
            </a:pPr>
            <a:endParaRPr 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5"/>
          <a:stretch/>
        </p:blipFill>
        <p:spPr bwMode="auto">
          <a:xfrm>
            <a:off x="0" y="906779"/>
            <a:ext cx="9144000" cy="503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3801" y="906779"/>
            <a:ext cx="553999" cy="5036821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434274" y="3107246"/>
            <a:ext cx="5118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demo (internet permitting)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1733550"/>
            <a:ext cx="6248400" cy="213360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00200" y="1809750"/>
            <a:ext cx="5867400" cy="22479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The Task: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300" dirty="0" smtClean="0">
                <a:solidFill>
                  <a:schemeClr val="bg1"/>
                </a:solidFill>
              </a:rPr>
              <a:t>generate string inputs that exercise 17 known </a:t>
            </a:r>
            <a:r>
              <a:rPr lang="en-US" sz="3300" dirty="0" err="1" smtClean="0">
                <a:solidFill>
                  <a:schemeClr val="bg1"/>
                </a:solidFill>
              </a:rPr>
              <a:t>vulnera-bilities</a:t>
            </a:r>
            <a:r>
              <a:rPr lang="en-US" sz="3300" dirty="0" smtClean="0">
                <a:solidFill>
                  <a:schemeClr val="bg1"/>
                </a:solidFill>
              </a:rPr>
              <a:t> in 30,000 lines of PHP</a:t>
            </a:r>
            <a:endParaRPr lang="en-US" sz="3700" dirty="0"/>
          </a:p>
        </p:txBody>
      </p:sp>
      <p:sp>
        <p:nvSpPr>
          <p:cNvPr id="11" name="Rectangle 10"/>
          <p:cNvSpPr/>
          <p:nvPr/>
        </p:nvSpPr>
        <p:spPr>
          <a:xfrm>
            <a:off x="1447800" y="3981451"/>
            <a:ext cx="6248400" cy="18097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638300" y="4057652"/>
            <a:ext cx="5867400" cy="1733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Metric: </a:t>
            </a:r>
          </a:p>
          <a:p>
            <a:pPr marL="457200" lvl="1" indent="0">
              <a:buNone/>
            </a:pPr>
            <a:r>
              <a:rPr lang="en-US" sz="3300" dirty="0" smtClean="0">
                <a:solidFill>
                  <a:schemeClr val="bg1"/>
                </a:solidFill>
              </a:rPr>
              <a:t>running time</a:t>
            </a:r>
          </a:p>
          <a:p>
            <a:pPr marL="457200" lvl="1" indent="0">
              <a:buNone/>
            </a:pPr>
            <a:endParaRPr lang="en-US" sz="3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1828800"/>
            <a:ext cx="7848600" cy="3657600"/>
          </a:xfrm>
        </p:spPr>
        <p:txBody>
          <a:bodyPr/>
          <a:lstStyle/>
          <a:p>
            <a:r>
              <a:rPr lang="en-US" dirty="0" smtClean="0"/>
              <a:t>Our constraint definition is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sufficiently expressive </a:t>
            </a:r>
            <a:r>
              <a:rPr lang="en-US" dirty="0" smtClean="0"/>
              <a:t>to capture the constraints of interest</a:t>
            </a:r>
          </a:p>
          <a:p>
            <a:endParaRPr lang="en-US" dirty="0"/>
          </a:p>
          <a:p>
            <a:r>
              <a:rPr lang="en-US" dirty="0" smtClean="0"/>
              <a:t>Wall-clock running time is between 0.01 seconds and 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6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23160"/>
            <a:ext cx="2057400" cy="1540480"/>
          </a:xfrm>
          <a:prstGeom prst="rect">
            <a:avLst/>
          </a:prstGeom>
          <a:effectLst>
            <a:reflection blurRad="6350" stA="55000" endPos="54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1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Background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Building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5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452628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Tuning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3000" pencilSize="18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423160"/>
            <a:ext cx="2044663" cy="1540479"/>
          </a:xfrm>
          <a:prstGeom prst="rect">
            <a:avLst/>
          </a:prstGeom>
          <a:effectLst>
            <a:reflection blurRad="6350" stA="55000" endPos="74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6842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Conclusion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5140" y="1447800"/>
            <a:ext cx="2308860" cy="44958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447800"/>
            <a:ext cx="4572000" cy="44958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3: Evaluating </a:t>
            </a:r>
            <a:r>
              <a:rPr lang="en-US" dirty="0" smtClean="0"/>
              <a:t>Data Structures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7068" y="2105025"/>
            <a:ext cx="7924800" cy="284797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7068" y="2105025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Contribution:</a:t>
            </a:r>
          </a:p>
          <a:p>
            <a:pPr marL="731520" indent="-514350">
              <a:buFont typeface="+mj-lt"/>
              <a:buAutoNum type="arabicPeriod" startAt="4"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An apples-to-apples </a:t>
            </a:r>
            <a:r>
              <a:rPr lang="en-US" sz="3200" dirty="0" smtClean="0">
                <a:solidFill>
                  <a:srgbClr val="92D050"/>
                </a:solidFill>
                <a:latin typeface="Bookman Old Style" pitchFamily="18" charset="0"/>
              </a:rPr>
              <a:t>performance comparison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data structures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and algorithms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 for automata-based string constraint solving </a:t>
            </a:r>
            <a:endParaRPr 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Existing work provided 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tool-to-tool</a:t>
            </a:r>
            <a:r>
              <a:rPr lang="en-US" sz="3800" dirty="0" smtClean="0"/>
              <a:t> performance comparisons</a:t>
            </a:r>
            <a:br>
              <a:rPr lang="en-US" sz="3800" dirty="0" smtClean="0"/>
            </a:br>
            <a:endParaRPr lang="en-US" sz="3800" dirty="0" smtClean="0"/>
          </a:p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Confounds:</a:t>
            </a:r>
            <a:r>
              <a:rPr lang="en-US" sz="3800" dirty="0" smtClean="0"/>
              <a:t> Performance gains may be due to external factors</a:t>
            </a:r>
          </a:p>
          <a:p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1734847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1659" r="1124" b="2434"/>
          <a:stretch/>
        </p:blipFill>
        <p:spPr>
          <a:xfrm>
            <a:off x="2257425" y="2057400"/>
            <a:ext cx="6153150" cy="3305175"/>
          </a:xfrm>
          <a:prstGeom prst="rect">
            <a:avLst/>
          </a:prstGeom>
          <a:ln w="101600"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838200" y="2819400"/>
            <a:ext cx="14192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1247775"/>
            <a:ext cx="0" cy="1600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990600"/>
            <a:ext cx="257823" cy="2571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7425" y="2028826"/>
            <a:ext cx="6153150" cy="333375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</a:t>
            </a:r>
            <a:endParaRPr lang="en-US" dirty="0"/>
          </a:p>
        </p:txBody>
      </p:sp>
      <p:sp>
        <p:nvSpPr>
          <p:cNvPr id="19" name="Content Placeholder 1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Based on Rex </a:t>
            </a:r>
          </a:p>
          <a:p>
            <a:r>
              <a:rPr lang="en-US" sz="3800" dirty="0" smtClean="0"/>
              <a:t>Fixes external factors:</a:t>
            </a:r>
          </a:p>
          <a:p>
            <a:pPr lvl="1"/>
            <a:r>
              <a:rPr lang="en-US" sz="3800" dirty="0" smtClean="0"/>
              <a:t> </a:t>
            </a:r>
            <a:r>
              <a:rPr lang="en-US" sz="3300" dirty="0" smtClean="0"/>
              <a:t>front-end parser</a:t>
            </a:r>
          </a:p>
          <a:p>
            <a:pPr lvl="1"/>
            <a:r>
              <a:rPr lang="en-US" sz="3300" dirty="0" smtClean="0"/>
              <a:t> regex-to-automaton conversion</a:t>
            </a:r>
          </a:p>
          <a:p>
            <a:pPr lvl="1"/>
            <a:r>
              <a:rPr lang="en-US" sz="3300" dirty="0" smtClean="0"/>
              <a:t> implementation language</a:t>
            </a:r>
          </a:p>
          <a:p>
            <a:pPr lvl="1"/>
            <a:r>
              <a:rPr lang="en-US" sz="3300" dirty="0" smtClean="0"/>
              <a:t> search tree</a:t>
            </a:r>
            <a:endParaRPr lang="en-US" sz="3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3" descr="C:\Users\t-pieth\AppData\Local\Microsoft\Windows\Temporary Internet Files\Content.IE5\XUFKGK1D\MC9000305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47" y="1600200"/>
            <a:ext cx="877628" cy="12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733550"/>
            <a:ext cx="6248400" cy="213360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00200" y="1809751"/>
            <a:ext cx="58674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Tasks: 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automaton intersection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automaton subtraction</a:t>
            </a:r>
          </a:p>
          <a:p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3981451"/>
            <a:ext cx="6248400" cy="156209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638300" y="4057652"/>
            <a:ext cx="5867400" cy="148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Metric: </a:t>
            </a:r>
          </a:p>
          <a:p>
            <a:pPr lvl="1"/>
            <a:r>
              <a:rPr lang="en-US" sz="3300" dirty="0" smtClean="0">
                <a:solidFill>
                  <a:schemeClr val="bg1"/>
                </a:solidFill>
              </a:rPr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37823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 Sets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100" y="2287646"/>
            <a:ext cx="8623300" cy="23097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420" y="2300347"/>
            <a:ext cx="1423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BDD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Pred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Range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Hash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7720" y="2290761"/>
            <a:ext cx="8128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binary decision diagrams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symbolic </a:t>
            </a:r>
            <a:r>
              <a:rPr lang="en-US" sz="3600" dirty="0" err="1" smtClean="0">
                <a:solidFill>
                  <a:schemeClr val="bg1"/>
                </a:solidFill>
              </a:rPr>
              <a:t>bitvector</a:t>
            </a:r>
            <a:r>
              <a:rPr lang="en-US" sz="3600" dirty="0" smtClean="0">
                <a:solidFill>
                  <a:schemeClr val="bg1"/>
                </a:solidFill>
              </a:rPr>
              <a:t> ranges in DNF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concrete set of character ranges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concrete set of individual characters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7800" y="2895600"/>
            <a:ext cx="8966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300" y="3467100"/>
            <a:ext cx="8966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" y="3987800"/>
            <a:ext cx="8966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892300"/>
            <a:ext cx="0" cy="3187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1 (55x):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)∩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blipFill rotWithShape="1">
                <a:blip r:embed="rId3"/>
                <a:stretch>
                  <a:fillRect l="-4426" t="-129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2 (100x):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)∖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blipFill rotWithShape="1">
                <a:blip r:embed="rId4"/>
                <a:stretch>
                  <a:fillRect l="-4426" t="-135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5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1600" y="1793645"/>
            <a:ext cx="1587500" cy="1128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Eager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1793644"/>
            <a:ext cx="1587500" cy="1128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Lazy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1 (55x):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)∩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blipFill rotWithShape="1">
                <a:blip r:embed="rId3"/>
                <a:stretch>
                  <a:fillRect l="-4426" t="-129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2 (100x):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)∖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blipFill rotWithShape="1">
                <a:blip r:embed="rId4"/>
                <a:stretch>
                  <a:fillRect l="-4426" t="-135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81600" y="1793645"/>
            <a:ext cx="1587500" cy="1128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Eager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1793644"/>
            <a:ext cx="1587500" cy="1128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Lazy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1 (55x):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)∩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blipFill rotWithShape="1">
                <a:blip r:embed="rId3"/>
                <a:stretch>
                  <a:fillRect l="-4426" t="-129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181600" y="2933700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2933699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2 (100x):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)∖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blipFill rotWithShape="1">
                <a:blip r:embed="rId4"/>
                <a:stretch>
                  <a:fillRect l="-4426" t="-135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181600" y="4191000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4191000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2933700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81600" y="3530071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ASCII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3400" y="2933700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Unicode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81600" y="4216348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4812719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ASCII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3400" y="421634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Unicode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69100" y="2934810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9100" y="3531181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ASCII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0900" y="2934810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Unicode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769100" y="4216348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69100" y="4812719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ASCII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900" y="421634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Unicode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93645"/>
            <a:ext cx="1587500" cy="1128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Eager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1793644"/>
            <a:ext cx="1587500" cy="1128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Lazy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1 (55x):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)∩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2933700"/>
                <a:ext cx="5073650" cy="1243439"/>
              </a:xfrm>
              <a:prstGeom prst="rect">
                <a:avLst/>
              </a:prstGeom>
              <a:blipFill rotWithShape="1">
                <a:blip r:embed="rId3"/>
                <a:stretch>
                  <a:fillRect l="-4426" t="-129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181600" y="2933700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2933699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4200" dirty="0" smtClean="0">
                    <a:solidFill>
                      <a:prstClr val="white"/>
                    </a:solidFill>
                  </a:rPr>
                  <a:t>Task 2 (100x): </a:t>
                </a:r>
                <a:br>
                  <a:rPr lang="en-US" sz="4200" dirty="0" smtClean="0">
                    <a:solidFill>
                      <a:prstClr val="white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)∖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4200" i="1" smtClean="0">
                          <a:solidFill>
                            <a:prstClr val="white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4200" i="1" dirty="0" smtClean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4191000"/>
                <a:ext cx="5073650" cy="1243439"/>
              </a:xfrm>
              <a:prstGeom prst="rect">
                <a:avLst/>
              </a:prstGeom>
              <a:blipFill rotWithShape="1">
                <a:blip r:embed="rId4"/>
                <a:stretch>
                  <a:fillRect l="-4426" t="-135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181600" y="4191000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4191000"/>
            <a:ext cx="1587500" cy="124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200" i="1" dirty="0" smtClean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2933700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81600" y="3530071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ASCII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3400" y="2933700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Unicode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81600" y="4216348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4812719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ASCII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3400" y="421634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Unicode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69100" y="2934810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9100" y="3531181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ASCII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0900" y="2934810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Unicode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769100" y="4216348"/>
            <a:ext cx="1587500" cy="124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69100" y="4812719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ASCII</a:t>
            </a: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900" y="421634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Unicode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5600" y="2921437"/>
            <a:ext cx="9982200" cy="125570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4178248"/>
            <a:ext cx="3187700" cy="125619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1500" y="17884"/>
            <a:ext cx="4229100" cy="452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Lazy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17884"/>
            <a:ext cx="4330700" cy="452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Eager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629224"/>
              </p:ext>
            </p:extLst>
          </p:nvPr>
        </p:nvGraphicFramePr>
        <p:xfrm>
          <a:off x="4976035" y="594833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577764"/>
              </p:ext>
            </p:extLst>
          </p:nvPr>
        </p:nvGraphicFramePr>
        <p:xfrm>
          <a:off x="5007785" y="3381967"/>
          <a:ext cx="3898900" cy="287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405029"/>
              </p:ext>
            </p:extLst>
          </p:nvPr>
        </p:nvGraphicFramePr>
        <p:xfrm>
          <a:off x="685242" y="613992"/>
          <a:ext cx="41702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01498"/>
              </p:ext>
            </p:extLst>
          </p:nvPr>
        </p:nvGraphicFramePr>
        <p:xfrm>
          <a:off x="755092" y="3380394"/>
          <a:ext cx="4038600" cy="291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471335" y="3039583"/>
            <a:ext cx="33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BDD     </a:t>
            </a:r>
            <a:r>
              <a:rPr lang="en-US" sz="2200" b="1" dirty="0" err="1" smtClean="0">
                <a:solidFill>
                  <a:schemeClr val="bg1"/>
                </a:solidFill>
              </a:rPr>
              <a:t>Pred</a:t>
            </a:r>
            <a:r>
              <a:rPr lang="en-US" sz="2200" b="1" dirty="0" smtClean="0">
                <a:solidFill>
                  <a:schemeClr val="bg1"/>
                </a:solidFill>
              </a:rPr>
              <a:t>    Range   Hash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51967" y="3028950"/>
            <a:ext cx="340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BDD     </a:t>
            </a:r>
            <a:r>
              <a:rPr lang="en-US" sz="2200" b="1" dirty="0" err="1" smtClean="0">
                <a:solidFill>
                  <a:schemeClr val="bg1"/>
                </a:solidFill>
              </a:rPr>
              <a:t>Pred</a:t>
            </a:r>
            <a:r>
              <a:rPr lang="en-US" sz="2200" b="1" dirty="0" smtClean="0">
                <a:solidFill>
                  <a:schemeClr val="bg1"/>
                </a:solidFill>
              </a:rPr>
              <a:t>    Range   Hash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469602"/>
            <a:ext cx="0" cy="6019800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6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-1202810" y="1670050"/>
            <a:ext cx="2971799" cy="5715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ASCII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1113911" y="4552948"/>
            <a:ext cx="2794002" cy="5715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Unicode</a:t>
            </a:r>
          </a:p>
        </p:txBody>
      </p:sp>
    </p:spTree>
    <p:extLst>
      <p:ext uri="{BB962C8B-B14F-4D97-AF65-F5344CB8AC3E}">
        <p14:creationId xmlns:p14="http://schemas.microsoft.com/office/powerpoint/2010/main" val="17770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955324" y="3028950"/>
            <a:ext cx="1188676" cy="382905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26698" y="3039584"/>
            <a:ext cx="1455771" cy="379537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54057" y="489099"/>
            <a:ext cx="1146544" cy="3011669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4730" y="160"/>
            <a:ext cx="1993018" cy="344153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490813"/>
              </p:ext>
            </p:extLst>
          </p:nvPr>
        </p:nvGraphicFramePr>
        <p:xfrm>
          <a:off x="4976035" y="594833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20460"/>
              </p:ext>
            </p:extLst>
          </p:nvPr>
        </p:nvGraphicFramePr>
        <p:xfrm>
          <a:off x="5007785" y="3381967"/>
          <a:ext cx="3898900" cy="287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72814"/>
              </p:ext>
            </p:extLst>
          </p:nvPr>
        </p:nvGraphicFramePr>
        <p:xfrm>
          <a:off x="685242" y="613992"/>
          <a:ext cx="41702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689724"/>
              </p:ext>
            </p:extLst>
          </p:nvPr>
        </p:nvGraphicFramePr>
        <p:xfrm>
          <a:off x="755092" y="3380394"/>
          <a:ext cx="4038600" cy="291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471335" y="3039583"/>
            <a:ext cx="33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BDD     </a:t>
            </a:r>
            <a:r>
              <a:rPr lang="en-US" sz="2200" b="1" dirty="0" err="1" smtClean="0">
                <a:solidFill>
                  <a:schemeClr val="bg1"/>
                </a:solidFill>
              </a:rPr>
              <a:t>Pred</a:t>
            </a:r>
            <a:r>
              <a:rPr lang="en-US" sz="2200" b="1" dirty="0" smtClean="0">
                <a:solidFill>
                  <a:schemeClr val="bg1"/>
                </a:solidFill>
              </a:rPr>
              <a:t>    Range   Hash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51967" y="3028950"/>
            <a:ext cx="340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BDD     </a:t>
            </a:r>
            <a:r>
              <a:rPr lang="en-US" sz="2200" b="1" dirty="0" err="1" smtClean="0">
                <a:solidFill>
                  <a:schemeClr val="bg1"/>
                </a:solidFill>
              </a:rPr>
              <a:t>Pred</a:t>
            </a:r>
            <a:r>
              <a:rPr lang="en-US" sz="2200" b="1" dirty="0" smtClean="0">
                <a:solidFill>
                  <a:schemeClr val="bg1"/>
                </a:solidFill>
              </a:rPr>
              <a:t>    Range   Hash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981200" y="489098"/>
            <a:ext cx="1672855" cy="2952599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489099"/>
            <a:ext cx="4343400" cy="2550484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54056" y="3441697"/>
            <a:ext cx="1172642" cy="341630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69602"/>
            <a:ext cx="0" cy="6019800"/>
          </a:xfrm>
          <a:prstGeom prst="line">
            <a:avLst/>
          </a:prstGeom>
          <a:ln w="28575">
            <a:gradFill>
              <a:gsLst>
                <a:gs pos="0">
                  <a:schemeClr val="bg1">
                    <a:alpha val="63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1500" y="3443768"/>
            <a:ext cx="3082555" cy="3414231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4730" y="6235700"/>
            <a:ext cx="573571" cy="59926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51967" y="685800"/>
            <a:ext cx="829233" cy="22860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46967" y="685800"/>
            <a:ext cx="829233" cy="228600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-1202810" y="1670050"/>
            <a:ext cx="2971799" cy="5715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ASCII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-1113911" y="4552948"/>
            <a:ext cx="2794002" cy="5715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smtClean="0">
                <a:solidFill>
                  <a:prstClr val="white"/>
                </a:solidFill>
              </a:rPr>
              <a:t>Unicode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" y="17884"/>
            <a:ext cx="4229100" cy="452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Lazy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17884"/>
            <a:ext cx="4330700" cy="4520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Eager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82469" y="3039584"/>
            <a:ext cx="1672855" cy="379537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6970" y="3500768"/>
            <a:ext cx="829233" cy="2595232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53236" y="3500768"/>
            <a:ext cx="829233" cy="2595232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52600" y="2977116"/>
            <a:ext cx="3659372" cy="2094614"/>
          </a:xfrm>
          <a:custGeom>
            <a:avLst/>
            <a:gdLst>
              <a:gd name="connsiteX0" fmla="*/ 0 w 3848986"/>
              <a:gd name="connsiteY0" fmla="*/ 0 h 2094614"/>
              <a:gd name="connsiteX1" fmla="*/ 808074 w 3848986"/>
              <a:gd name="connsiteY1" fmla="*/ 1520456 h 2094614"/>
              <a:gd name="connsiteX2" fmla="*/ 3848986 w 3848986"/>
              <a:gd name="connsiteY2" fmla="*/ 2094614 h 2094614"/>
              <a:gd name="connsiteX3" fmla="*/ 3848986 w 3848986"/>
              <a:gd name="connsiteY3" fmla="*/ 2094614 h 20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986" h="2094614">
                <a:moveTo>
                  <a:pt x="0" y="0"/>
                </a:moveTo>
                <a:cubicBezTo>
                  <a:pt x="83288" y="585677"/>
                  <a:pt x="166577" y="1171354"/>
                  <a:pt x="808074" y="1520456"/>
                </a:cubicBezTo>
                <a:cubicBezTo>
                  <a:pt x="1449571" y="1869558"/>
                  <a:pt x="3848986" y="2094614"/>
                  <a:pt x="3848986" y="2094614"/>
                </a:cubicBezTo>
                <a:lnTo>
                  <a:pt x="3848986" y="2094614"/>
                </a:lnTo>
              </a:path>
            </a:pathLst>
          </a:custGeom>
          <a:noFill/>
          <a:ln w="114300">
            <a:solidFill>
              <a:srgbClr val="00B05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86940" y="1844860"/>
            <a:ext cx="3391786" cy="2110452"/>
          </a:xfrm>
          <a:custGeom>
            <a:avLst/>
            <a:gdLst>
              <a:gd name="connsiteX0" fmla="*/ 0 w 3391786"/>
              <a:gd name="connsiteY0" fmla="*/ 5205 h 2110452"/>
              <a:gd name="connsiteX1" fmla="*/ 1329069 w 3391786"/>
              <a:gd name="connsiteY1" fmla="*/ 249754 h 2110452"/>
              <a:gd name="connsiteX2" fmla="*/ 2147776 w 3391786"/>
              <a:gd name="connsiteY2" fmla="*/ 1621354 h 2110452"/>
              <a:gd name="connsiteX3" fmla="*/ 3391786 w 3391786"/>
              <a:gd name="connsiteY3" fmla="*/ 2110452 h 211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1786" h="2110452">
                <a:moveTo>
                  <a:pt x="0" y="5205"/>
                </a:moveTo>
                <a:cubicBezTo>
                  <a:pt x="485553" y="-7200"/>
                  <a:pt x="971106" y="-19604"/>
                  <a:pt x="1329069" y="249754"/>
                </a:cubicBezTo>
                <a:cubicBezTo>
                  <a:pt x="1687032" y="519112"/>
                  <a:pt x="1803990" y="1311238"/>
                  <a:pt x="2147776" y="1621354"/>
                </a:cubicBezTo>
                <a:cubicBezTo>
                  <a:pt x="2491562" y="1931470"/>
                  <a:pt x="2941674" y="2020961"/>
                  <a:pt x="3391786" y="2110452"/>
                </a:cubicBezTo>
              </a:path>
            </a:pathLst>
          </a:custGeom>
          <a:noFill/>
          <a:ln w="114300">
            <a:solidFill>
              <a:srgbClr val="00B05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4: Solving String Constraints Lazily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1981200"/>
            <a:ext cx="7848600" cy="3228975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9812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Contributions:</a:t>
            </a:r>
          </a:p>
          <a:p>
            <a:pPr marL="731520" indent="-514350">
              <a:buFont typeface="+mj-lt"/>
              <a:buAutoNum type="arabicPeriod" startAt="5"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A</a:t>
            </a:r>
            <a:r>
              <a:rPr lang="en-US" sz="3200" dirty="0" smtClean="0">
                <a:solidFill>
                  <a:srgbClr val="00B050"/>
                </a:solidFill>
                <a:latin typeface="Bookman Old Style" pitchFamily="18" charset="0"/>
              </a:rPr>
              <a:t> novel (lazy) algorithm 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for solving multivariate string constraints</a:t>
            </a:r>
            <a:b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en-US" sz="3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731520" indent="-514350">
              <a:buFont typeface="+mj-lt"/>
              <a:buAutoNum type="arabicPeriod" startAt="5"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A comprehensive </a:t>
            </a:r>
            <a:r>
              <a:rPr lang="en-US" sz="3200" dirty="0" smtClean="0">
                <a:solidFill>
                  <a:srgbClr val="00B050"/>
                </a:solidFill>
                <a:latin typeface="Bookman Old Style" pitchFamily="18" charset="0"/>
              </a:rPr>
              <a:t>performance evaluation</a:t>
            </a:r>
          </a:p>
          <a:p>
            <a:pPr marL="548640" indent="-514350">
              <a:buFont typeface="+mj-lt"/>
              <a:buAutoNum type="arabicPeriod" startAt="5"/>
            </a:pPr>
            <a:endParaRPr lang="en-US" sz="3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880110" indent="-514350">
              <a:buFont typeface="+mj-lt"/>
              <a:buAutoNum type="arabicPeriod" startAt="5"/>
            </a:pPr>
            <a:endParaRPr 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1659" r="1124" b="2434"/>
          <a:stretch/>
        </p:blipFill>
        <p:spPr>
          <a:xfrm>
            <a:off x="2257425" y="2057400"/>
            <a:ext cx="6153150" cy="3305175"/>
          </a:xfrm>
          <a:prstGeom prst="rect">
            <a:avLst/>
          </a:prstGeom>
          <a:ln w="101600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257425" y="2028826"/>
            <a:ext cx="6153150" cy="333375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1734847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838200" y="2819400"/>
            <a:ext cx="14192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1247775"/>
            <a:ext cx="0" cy="16002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0" y="990600"/>
            <a:ext cx="257823" cy="2571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762000"/>
            <a:ext cx="9144000" cy="2703553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468647"/>
            <a:ext cx="2514600" cy="2474953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4267200"/>
            <a:ext cx="762000" cy="16764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3465553"/>
            <a:ext cx="5867400" cy="247804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909454" y="4279075"/>
            <a:ext cx="0" cy="3398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" y="461894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75" y="4786522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41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untrusted </a:t>
            </a:r>
            <a:r>
              <a:rPr lang="en-US" sz="41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'/&gt;</a:t>
            </a:r>
            <a:endParaRPr lang="en-US" sz="4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6475" y="3477428"/>
            <a:ext cx="762000" cy="801647"/>
          </a:xfrm>
          <a:prstGeom prst="rect">
            <a:avLst/>
          </a:prstGeom>
          <a:noFill/>
          <a:ln w="635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More scalable algorithms are more likely to see </a:t>
            </a:r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</a:rPr>
              <a:t>real use</a:t>
            </a:r>
          </a:p>
          <a:p>
            <a:pPr marL="0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4543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676399"/>
            <a:ext cx="8305800" cy="4392787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50" dirty="0" smtClean="0">
                <a:solidFill>
                  <a:schemeClr val="accent3">
                    <a:lumMod val="50000"/>
                  </a:schemeClr>
                </a:solidFill>
              </a:rPr>
              <a:t>Eagerly</a:t>
            </a:r>
            <a:r>
              <a:rPr lang="en-US" sz="3250" dirty="0" smtClean="0"/>
              <a:t> construct a</a:t>
            </a:r>
            <a:br>
              <a:rPr lang="en-US" sz="3250" dirty="0" smtClean="0"/>
            </a:br>
            <a:r>
              <a:rPr lang="en-US" sz="3250" dirty="0" smtClean="0"/>
              <a:t>high-level representation</a:t>
            </a:r>
            <a:br>
              <a:rPr lang="en-US" sz="3250" dirty="0" smtClean="0"/>
            </a:br>
            <a:r>
              <a:rPr lang="en-US" sz="3250" dirty="0" smtClean="0"/>
              <a:t>of the search space</a:t>
            </a:r>
            <a:br>
              <a:rPr lang="en-US" sz="3250" dirty="0" smtClean="0"/>
            </a:br>
            <a:endParaRPr lang="en-US" sz="325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50" dirty="0" smtClean="0"/>
              <a:t>Explore the search space</a:t>
            </a:r>
            <a:br>
              <a:rPr lang="en-US" sz="3250" dirty="0" smtClean="0"/>
            </a:br>
            <a:r>
              <a:rPr lang="en-US" sz="3250" dirty="0" smtClean="0">
                <a:solidFill>
                  <a:schemeClr val="accent3">
                    <a:lumMod val="50000"/>
                  </a:schemeClr>
                </a:solidFill>
              </a:rPr>
              <a:t>lazily</a:t>
            </a:r>
            <a:r>
              <a:rPr lang="en-US" sz="3250" dirty="0" smtClean="0"/>
              <a:t>, adding restrictions</a:t>
            </a:r>
            <a:br>
              <a:rPr lang="en-US" sz="3250" dirty="0" smtClean="0"/>
            </a:br>
            <a:r>
              <a:rPr lang="en-US" sz="3250" dirty="0" smtClean="0"/>
              <a:t>for one variable at a time</a:t>
            </a:r>
            <a:endParaRPr lang="en-US" sz="3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8207">
            <a:off x="6227450" y="1849453"/>
            <a:ext cx="3276600" cy="42486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  <a:alpha val="39000"/>
              </a:schemeClr>
            </a:solidFill>
          </a:ln>
          <a:effectLst>
            <a:outerShdw blurRad="635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6" t="3313" r="3894" b="2883"/>
          <a:stretch/>
        </p:blipFill>
        <p:spPr>
          <a:xfrm rot="218207">
            <a:off x="6267668" y="1991552"/>
            <a:ext cx="3033799" cy="398542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7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45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7000" pencilSize="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148972" y="2427767"/>
            <a:ext cx="1966789" cy="13701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857998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17896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87947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025" y="3918096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Difference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1171" y="3918096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Bookman Old Style" pitchFamily="18" charset="0"/>
              </a:rPr>
              <a:t>Hampi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441217" y="2528181"/>
            <a:ext cx="1966789" cy="10338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700588" y="2421798"/>
            <a:ext cx="1965023" cy="103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607436" y="3565438"/>
            <a:ext cx="2109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Long</a:t>
            </a:r>
            <a:b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Strings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833" y="3575985"/>
            <a:ext cx="2286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CFG</a:t>
            </a:r>
            <a:b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Intersection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6913170" y="2457555"/>
            <a:ext cx="2074381" cy="10076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20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45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7000" pencilSize="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148972" y="2427767"/>
            <a:ext cx="1966789" cy="13701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857998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17896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87947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025" y="3918096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Difference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1171" y="3918096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Bookman Old Style" pitchFamily="18" charset="0"/>
              </a:rPr>
              <a:t>Hampi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441217" y="2528181"/>
            <a:ext cx="1966789" cy="10338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700588" y="2421798"/>
            <a:ext cx="1965023" cy="103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607436" y="3565438"/>
            <a:ext cx="2109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Long</a:t>
            </a:r>
            <a:b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Strings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833" y="3575985"/>
            <a:ext cx="2286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CFG</a:t>
            </a:r>
            <a:b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Intersection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6913170" y="2457555"/>
            <a:ext cx="2074381" cy="10076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0" y="1674146"/>
            <a:ext cx="2317896" cy="3810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87948" y="1834166"/>
            <a:ext cx="4556054" cy="3810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90156"/>
            <a:ext cx="9143999" cy="4753444"/>
          </a:xfrm>
          <a:prstGeom prst="rect">
            <a:avLst/>
          </a:prstGeom>
          <a:gradFill>
            <a:gsLst>
              <a:gs pos="49000">
                <a:schemeClr val="accent3">
                  <a:lumMod val="50000"/>
                  <a:alpha val="4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 rot="10800000">
            <a:off x="-1587481" y="1459675"/>
            <a:ext cx="2268824" cy="448392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Hampi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6200" y="1459676"/>
            <a:ext cx="2667000" cy="402672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8843" y="1451160"/>
            <a:ext cx="8001000" cy="4263840"/>
            <a:chOff x="533400" y="1262742"/>
            <a:chExt cx="8001000" cy="53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48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05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1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34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1447801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36028" y="1773523"/>
            <a:ext cx="0" cy="174807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76399" y="1775362"/>
            <a:ext cx="0" cy="2351314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1715" y="1764476"/>
            <a:ext cx="0" cy="151389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7042" y="1759350"/>
            <a:ext cx="0" cy="468276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3211" y="1764476"/>
            <a:ext cx="0" cy="31531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398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9673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948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223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1498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8772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1300" y="2138811"/>
            <a:ext cx="144202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1993076"/>
            <a:ext cx="565146" cy="731365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6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88254" y="2141476"/>
            <a:ext cx="1222780" cy="46166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SocialNets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Proxied</a:t>
            </a:r>
            <a:r>
              <a:rPr lang="en-US" sz="1200" b="1" dirty="0" smtClean="0">
                <a:solidFill>
                  <a:schemeClr val="bg1"/>
                </a:solidFill>
              </a:rPr>
              <a:t> Content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341228" y="2228933"/>
            <a:ext cx="350953" cy="0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27650" y="2078320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3" y="1943076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8" name="Straight Connector 47"/>
          <p:cNvCxnSpPr/>
          <p:nvPr/>
        </p:nvCxnSpPr>
        <p:spPr>
          <a:xfrm>
            <a:off x="5821651" y="1804795"/>
            <a:ext cx="0" cy="56484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168" y="2075237"/>
            <a:ext cx="1218074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38166" y="2069276"/>
            <a:ext cx="125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USENIX Sec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3" y="1943076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6652078" y="2075237"/>
            <a:ext cx="706088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43198" y="2075430"/>
            <a:ext cx="5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POPL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BEK2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952600" y="1755631"/>
            <a:ext cx="0" cy="468276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4172" y="2065526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ISSTA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385327" y="1762636"/>
            <a:ext cx="0" cy="607008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51" y="1943267"/>
            <a:ext cx="616304" cy="800923"/>
          </a:xfrm>
          <a:prstGeom prst="rect">
            <a:avLst/>
          </a:prstGeom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Straight Connector 60"/>
          <p:cNvCxnSpPr/>
          <p:nvPr/>
        </p:nvCxnSpPr>
        <p:spPr>
          <a:xfrm>
            <a:off x="8293637" y="1744745"/>
            <a:ext cx="0" cy="1960011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712010" y="2089664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54244" y="2076710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TOSEM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09" y="1948297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91" name="TextBox 90"/>
          <p:cNvSpPr txBox="1"/>
          <p:nvPr/>
        </p:nvSpPr>
        <p:spPr>
          <a:xfrm>
            <a:off x="7682029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81507" y="3276416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52600" y="3267139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PLDI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DPRLE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66" y="3136076"/>
            <a:ext cx="878870" cy="1137361"/>
          </a:xfrm>
          <a:prstGeom prst="rect">
            <a:avLst/>
          </a:prstGeom>
          <a:ln>
            <a:noFill/>
          </a:ln>
          <a:effectLst>
            <a:outerShdw blurRad="762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69" name="Rectangle 68"/>
          <p:cNvSpPr/>
          <p:nvPr/>
        </p:nvSpPr>
        <p:spPr>
          <a:xfrm>
            <a:off x="5711263" y="3276416"/>
            <a:ext cx="13753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04413" y="3136076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501463" y="3276416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57817" y="3264707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40" y="3136076"/>
            <a:ext cx="933394" cy="1207922"/>
          </a:xfrm>
          <a:prstGeom prst="rect">
            <a:avLst/>
          </a:prstGeom>
          <a:ln>
            <a:noFill/>
          </a:ln>
          <a:effectLst>
            <a:outerShdw blurRad="63500" dist="127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74" name="Rectangle 73"/>
          <p:cNvSpPr/>
          <p:nvPr/>
        </p:nvSpPr>
        <p:spPr>
          <a:xfrm>
            <a:off x="6652078" y="3798761"/>
            <a:ext cx="101156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977053" y="3262362"/>
            <a:ext cx="1180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VMCAI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Data structures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18" y="3226388"/>
            <a:ext cx="696556" cy="10716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6643735" y="3791392"/>
            <a:ext cx="86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J. 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512922" y="3290981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5315"/>
          <a:stretch/>
        </p:blipFill>
        <p:spPr>
          <a:xfrm>
            <a:off x="7527324" y="3308524"/>
            <a:ext cx="890714" cy="1199152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3211266" y="171004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05064" y="1695178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67490" y="169765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61195" y="1699775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321154" y="1702203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33181" y="169916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911869" y="170402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65700" y="171005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892144" y="1710048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90156"/>
            <a:ext cx="9143999" cy="4753444"/>
          </a:xfrm>
          <a:prstGeom prst="rect">
            <a:avLst/>
          </a:prstGeom>
          <a:gradFill>
            <a:gsLst>
              <a:gs pos="49000">
                <a:schemeClr val="accent3">
                  <a:lumMod val="50000"/>
                  <a:alpha val="4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 rot="10800000">
            <a:off x="-1587481" y="1459675"/>
            <a:ext cx="2268824" cy="448392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Hampi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6200" y="1459676"/>
            <a:ext cx="2667000" cy="402672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38843" y="1451160"/>
            <a:ext cx="8001000" cy="4263840"/>
            <a:chOff x="533400" y="1262742"/>
            <a:chExt cx="8001000" cy="53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248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05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76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391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34400" y="1262742"/>
              <a:ext cx="0" cy="533400"/>
            </a:xfrm>
            <a:prstGeom prst="line">
              <a:avLst/>
            </a:prstGeom>
            <a:ln w="5080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0" y="1447801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36028" y="1773523"/>
            <a:ext cx="0" cy="174807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76399" y="1775362"/>
            <a:ext cx="0" cy="2351314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1715" y="1764476"/>
            <a:ext cx="0" cy="1513896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3211" y="1764476"/>
            <a:ext cx="0" cy="31531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1300" y="2138811"/>
            <a:ext cx="144202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1993076"/>
            <a:ext cx="565146" cy="731365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6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88254" y="2141476"/>
            <a:ext cx="1222780" cy="461665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SocialNets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Proxied</a:t>
            </a:r>
            <a:r>
              <a:rPr lang="en-US" sz="1200" b="1" dirty="0" smtClean="0">
                <a:solidFill>
                  <a:schemeClr val="bg1"/>
                </a:solidFill>
              </a:rPr>
              <a:t> Content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821651" y="1804795"/>
            <a:ext cx="0" cy="564849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168" y="2075237"/>
            <a:ext cx="1218074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38166" y="2069276"/>
            <a:ext cx="125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USENIX Sec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3" y="1943076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6652078" y="2075237"/>
            <a:ext cx="706088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43198" y="2075430"/>
            <a:ext cx="5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POPL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BEK2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952600" y="1755631"/>
            <a:ext cx="0" cy="468276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385327" y="1762636"/>
            <a:ext cx="0" cy="607008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51" y="1943267"/>
            <a:ext cx="616304" cy="800923"/>
          </a:xfrm>
          <a:prstGeom prst="rect">
            <a:avLst/>
          </a:prstGeom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Straight Connector 60"/>
          <p:cNvCxnSpPr/>
          <p:nvPr/>
        </p:nvCxnSpPr>
        <p:spPr>
          <a:xfrm>
            <a:off x="8293637" y="1744745"/>
            <a:ext cx="0" cy="1960011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712010" y="2089664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54244" y="2076710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TOSEM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09" y="1948297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1781507" y="3276416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52600" y="3267139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PLDI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DPRLE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66" y="3136076"/>
            <a:ext cx="878870" cy="1137361"/>
          </a:xfrm>
          <a:prstGeom prst="rect">
            <a:avLst/>
          </a:prstGeom>
          <a:ln>
            <a:noFill/>
          </a:ln>
          <a:effectLst>
            <a:outerShdw blurRad="762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69" name="Rectangle 68"/>
          <p:cNvSpPr/>
          <p:nvPr/>
        </p:nvSpPr>
        <p:spPr>
          <a:xfrm>
            <a:off x="5711263" y="3276416"/>
            <a:ext cx="13753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104413" y="3136076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501463" y="3276416"/>
            <a:ext cx="765737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57817" y="3264707"/>
            <a:ext cx="74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40" y="3136076"/>
            <a:ext cx="933394" cy="1207922"/>
          </a:xfrm>
          <a:prstGeom prst="rect">
            <a:avLst/>
          </a:prstGeom>
          <a:ln>
            <a:noFill/>
          </a:ln>
          <a:effectLst>
            <a:outerShdw blurRad="63500" dist="127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74" name="Rectangle 73"/>
          <p:cNvSpPr/>
          <p:nvPr/>
        </p:nvSpPr>
        <p:spPr>
          <a:xfrm>
            <a:off x="6652078" y="3798761"/>
            <a:ext cx="1011566" cy="461666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977053" y="3262362"/>
            <a:ext cx="11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VMCAI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err="1" smtClean="0">
                <a:solidFill>
                  <a:schemeClr val="bg1"/>
                </a:solidFill>
              </a:rPr>
              <a:t>Datastructures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18" y="3226388"/>
            <a:ext cx="696556" cy="10716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6643735" y="3791392"/>
            <a:ext cx="86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J. ASE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StrSolve</a:t>
            </a:r>
            <a:r>
              <a:rPr lang="en-US" sz="1200" b="1" dirty="0" smtClean="0">
                <a:solidFill>
                  <a:schemeClr val="bg1"/>
                </a:solidFill>
              </a:rPr>
              <a:t> 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512922" y="3290981"/>
            <a:ext cx="933394" cy="1207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27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r="5315"/>
          <a:stretch/>
        </p:blipFill>
        <p:spPr>
          <a:xfrm>
            <a:off x="7527324" y="3308524"/>
            <a:ext cx="890714" cy="1199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44746"/>
            <a:ext cx="3326156" cy="4198854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655127" y="1744746"/>
            <a:ext cx="4499116" cy="4198854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325921" y="2889578"/>
            <a:ext cx="1329205" cy="3054022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3341228" y="2228933"/>
            <a:ext cx="350953" cy="0"/>
          </a:xfrm>
          <a:prstGeom prst="line">
            <a:avLst/>
          </a:prstGeom>
          <a:ln w="44450" cap="rnd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527650" y="2078320"/>
            <a:ext cx="1048581" cy="458582"/>
          </a:xfrm>
          <a:prstGeom prst="rect">
            <a:avLst/>
          </a:prstGeom>
          <a:gradFill>
            <a:gsLst>
              <a:gs pos="0">
                <a:schemeClr val="tx2">
                  <a:lumMod val="69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952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63" y="1943076"/>
            <a:ext cx="619043" cy="801114"/>
          </a:xfrm>
          <a:prstGeom prst="rect">
            <a:avLst/>
          </a:prstGeom>
          <a:ln>
            <a:noFill/>
          </a:ln>
          <a:effectLst>
            <a:outerShdw blurRad="63500" dist="12700" dir="2700000" sx="101000" sy="101000" algn="tl" rotWithShape="0">
              <a:srgbClr val="000000">
                <a:alpha val="7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3984172" y="2065526"/>
            <a:ext cx="72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ISSTA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Hampi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1498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8772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82029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905064" y="1695178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67490" y="169765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61195" y="1699775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321154" y="1702203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233181" y="169916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892144" y="1710048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04223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332179" y="1735352"/>
            <a:ext cx="1322948" cy="6139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398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9673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948" y="14274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911869" y="1704022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211266" y="1710046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3325921" y="1830957"/>
            <a:ext cx="1329206" cy="105862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2">
                  <a:lumMod val="47000"/>
                  <a:alpha val="15000"/>
                </a:schemeClr>
              </a:gs>
            </a:gsLst>
            <a:lin ang="5400000" scaled="0"/>
          </a:gradFill>
          <a:ln w="76200" cap="rnd">
            <a:solidFill>
              <a:schemeClr val="bg1"/>
            </a:solidFill>
            <a:prstDash val="solid"/>
          </a:ln>
          <a:effectLst>
            <a:outerShdw blurRad="88900" dist="127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265700" y="1710050"/>
            <a:ext cx="120912" cy="1209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Hampi</a:t>
            </a:r>
            <a:r>
              <a:rPr lang="en-US" dirty="0" smtClean="0"/>
              <a:t>: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3763" y="1600200"/>
            <a:ext cx="4458837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35442" y="1600200"/>
            <a:ext cx="2222680" cy="738664"/>
            <a:chOff x="2269288" y="1877778"/>
            <a:chExt cx="2222680" cy="738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72392" y="2590800"/>
            <a:ext cx="3790208" cy="2894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8659" y="2602675"/>
            <a:ext cx="1986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STP (</a:t>
            </a:r>
            <a:r>
              <a:rPr lang="en-US" sz="4200" b="1" dirty="0" err="1" smtClean="0"/>
              <a:t>bv</a:t>
            </a:r>
            <a:r>
              <a:rPr lang="en-US" sz="4200" b="1" dirty="0" smtClean="0"/>
              <a:t>)</a:t>
            </a:r>
            <a:endParaRPr lang="en-US" sz="4200" b="1" dirty="0"/>
          </a:p>
        </p:txBody>
      </p:sp>
      <p:sp>
        <p:nvSpPr>
          <p:cNvPr id="11" name="Rectangle 10"/>
          <p:cNvSpPr/>
          <p:nvPr/>
        </p:nvSpPr>
        <p:spPr>
          <a:xfrm>
            <a:off x="2514600" y="3543300"/>
            <a:ext cx="3047999" cy="194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2718" y="3597244"/>
            <a:ext cx="2009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 smtClean="0"/>
              <a:t>MiniSAT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795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38863" y="1501775"/>
            <a:ext cx="3005137" cy="733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okman Old Style" pitchFamily="18" charset="0"/>
              </a:rPr>
              <a:t>encoding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3763" y="1600200"/>
            <a:ext cx="4458837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35442" y="1600200"/>
            <a:ext cx="2222680" cy="738664"/>
            <a:chOff x="2269288" y="1877778"/>
            <a:chExt cx="2222680" cy="738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72392" y="2590800"/>
            <a:ext cx="3790208" cy="2894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8659" y="2602675"/>
            <a:ext cx="1986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STP (</a:t>
            </a:r>
            <a:r>
              <a:rPr lang="en-US" sz="4200" b="1" dirty="0" err="1" smtClean="0"/>
              <a:t>bv</a:t>
            </a:r>
            <a:r>
              <a:rPr lang="en-US" sz="4200" b="1" dirty="0" smtClean="0"/>
              <a:t>)</a:t>
            </a:r>
            <a:endParaRPr lang="en-US" sz="4200" b="1" dirty="0"/>
          </a:p>
        </p:txBody>
      </p:sp>
      <p:sp>
        <p:nvSpPr>
          <p:cNvPr id="11" name="Rectangle 10"/>
          <p:cNvSpPr/>
          <p:nvPr/>
        </p:nvSpPr>
        <p:spPr>
          <a:xfrm>
            <a:off x="2514600" y="3543300"/>
            <a:ext cx="3047999" cy="1943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2718" y="3597244"/>
            <a:ext cx="2009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 smtClean="0"/>
              <a:t>MiniSAT</a:t>
            </a:r>
            <a:endParaRPr lang="en-US" sz="4200" b="1" dirty="0"/>
          </a:p>
        </p:txBody>
      </p:sp>
      <p:sp>
        <p:nvSpPr>
          <p:cNvPr id="16" name="Left Brace 15"/>
          <p:cNvSpPr/>
          <p:nvPr/>
        </p:nvSpPr>
        <p:spPr>
          <a:xfrm rot="10800000">
            <a:off x="5574474" y="1548597"/>
            <a:ext cx="462670" cy="990600"/>
          </a:xfrm>
          <a:prstGeom prst="leftBrace">
            <a:avLst>
              <a:gd name="adj1" fmla="val 21813"/>
              <a:gd name="adj2" fmla="val 60443"/>
            </a:avLst>
          </a:prstGeom>
          <a:noFill/>
          <a:ln w="101600">
            <a:solidFill>
              <a:schemeClr val="accent3">
                <a:lumMod val="50000"/>
              </a:schemeClr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0800000">
            <a:off x="5567077" y="2662050"/>
            <a:ext cx="462670" cy="2822801"/>
          </a:xfrm>
          <a:prstGeom prst="leftBrace">
            <a:avLst>
              <a:gd name="adj1" fmla="val 21813"/>
              <a:gd name="adj2" fmla="val 60443"/>
            </a:avLst>
          </a:prstGeom>
          <a:noFill/>
          <a:ln w="101600">
            <a:solidFill>
              <a:schemeClr val="accent3">
                <a:lumMod val="50000"/>
              </a:schemeClr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139050" y="3405250"/>
            <a:ext cx="3004950" cy="733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solving</a:t>
            </a:r>
          </a:p>
        </p:txBody>
      </p:sp>
    </p:spTree>
    <p:extLst>
      <p:ext uri="{BB962C8B-B14F-4D97-AF65-F5344CB8AC3E}">
        <p14:creationId xmlns:p14="http://schemas.microsoft.com/office/powerpoint/2010/main" val="12379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524000"/>
            <a:ext cx="6248400" cy="213360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00200" y="1600201"/>
            <a:ext cx="5867400" cy="1924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Task: </a:t>
            </a:r>
          </a:p>
          <a:p>
            <a:pPr marL="457200" lvl="1" indent="0">
              <a:buNone/>
            </a:pPr>
            <a:r>
              <a:rPr lang="en-US" sz="3300" dirty="0" smtClean="0">
                <a:solidFill>
                  <a:schemeClr val="bg1"/>
                </a:solidFill>
              </a:rPr>
              <a:t>regex difference</a:t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(same dataset as before)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771901"/>
            <a:ext cx="6248400" cy="1885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638300" y="3848102"/>
            <a:ext cx="5867400" cy="180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800" dirty="0" smtClean="0">
                <a:solidFill>
                  <a:schemeClr val="bg1"/>
                </a:solidFill>
              </a:rPr>
              <a:t>Metric: 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proportion of wall-clock time spent solving</a:t>
            </a:r>
          </a:p>
        </p:txBody>
      </p:sp>
    </p:spTree>
    <p:extLst>
      <p:ext uri="{BB962C8B-B14F-4D97-AF65-F5344CB8AC3E}">
        <p14:creationId xmlns:p14="http://schemas.microsoft.com/office/powerpoint/2010/main" val="8315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04898"/>
              </p:ext>
            </p:extLst>
          </p:nvPr>
        </p:nvGraphicFramePr>
        <p:xfrm>
          <a:off x="0" y="1447800"/>
          <a:ext cx="9116770" cy="435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1958" y="4929249"/>
            <a:ext cx="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1958" y="3938650"/>
            <a:ext cx="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1327" y="2743200"/>
            <a:ext cx="45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1327" y="1500249"/>
            <a:ext cx="45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5867399"/>
            <a:ext cx="601914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</a:rPr>
              <a:t>Proportion of Running time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304" y="2527518"/>
            <a:ext cx="68194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 smtClean="0">
                <a:solidFill>
                  <a:schemeClr val="bg1"/>
                </a:solidFill>
                <a:latin typeface="Bookman Old Style" pitchFamily="18" charset="0"/>
              </a:rPr>
              <a:t>What </a:t>
            </a:r>
            <a:r>
              <a:rPr lang="en-US" sz="5600" dirty="0" smtClean="0">
                <a:solidFill>
                  <a:schemeClr val="bg1"/>
                </a:solidFill>
                <a:latin typeface="Bookman Old Style" pitchFamily="18" charset="0"/>
              </a:rPr>
              <a:t>could</a:t>
            </a:r>
            <a:br>
              <a:rPr lang="en-US" sz="5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5600" dirty="0" smtClean="0">
                <a:solidFill>
                  <a:schemeClr val="bg1"/>
                </a:solidFill>
                <a:latin typeface="Bookman Old Style" pitchFamily="18" charset="0"/>
              </a:rPr>
              <a:t>possibly go wrong?</a:t>
            </a:r>
            <a:endParaRPr lang="en-US" sz="5600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263642"/>
              </p:ext>
            </p:extLst>
          </p:nvPr>
        </p:nvGraphicFramePr>
        <p:xfrm>
          <a:off x="0" y="1447800"/>
          <a:ext cx="9116770" cy="435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1958" y="4929249"/>
            <a:ext cx="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1958" y="3938650"/>
            <a:ext cx="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1327" y="2743200"/>
            <a:ext cx="45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1327" y="1500249"/>
            <a:ext cx="45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1500249"/>
            <a:ext cx="416625" cy="444335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625" y="1900359"/>
            <a:ext cx="8382000" cy="404324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98625" y="1500249"/>
            <a:ext cx="345375" cy="444335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1459675"/>
            <a:ext cx="9144001" cy="457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6625" y="1500249"/>
            <a:ext cx="8382000" cy="40011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509181"/>
              </p:ext>
            </p:extLst>
          </p:nvPr>
        </p:nvGraphicFramePr>
        <p:xfrm>
          <a:off x="0" y="1447800"/>
          <a:ext cx="9116770" cy="435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1958" y="4929249"/>
            <a:ext cx="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1958" y="3938650"/>
            <a:ext cx="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1327" y="2743200"/>
            <a:ext cx="45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1327" y="1500249"/>
            <a:ext cx="45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1500249"/>
            <a:ext cx="416625" cy="444335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625" y="1900359"/>
            <a:ext cx="8382000" cy="404324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798625" y="1500249"/>
            <a:ext cx="345375" cy="444335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1459675"/>
            <a:ext cx="9144001" cy="4571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6625" y="1500249"/>
            <a:ext cx="8382000" cy="40011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2016979"/>
            <a:ext cx="5867400" cy="3810000"/>
          </a:xfrm>
          <a:prstGeom prst="rect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03382"/>
              </p:ext>
            </p:extLst>
          </p:nvPr>
        </p:nvGraphicFramePr>
        <p:xfrm>
          <a:off x="2382593" y="2116287"/>
          <a:ext cx="5867400" cy="361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Freeform 17"/>
          <p:cNvSpPr/>
          <p:nvPr/>
        </p:nvSpPr>
        <p:spPr>
          <a:xfrm>
            <a:off x="873832" y="1900052"/>
            <a:ext cx="1085597" cy="653143"/>
          </a:xfrm>
          <a:custGeom>
            <a:avLst/>
            <a:gdLst>
              <a:gd name="connsiteX0" fmla="*/ 313700 w 1085597"/>
              <a:gd name="connsiteY0" fmla="*/ 0 h 653143"/>
              <a:gd name="connsiteX1" fmla="*/ 40568 w 1085597"/>
              <a:gd name="connsiteY1" fmla="*/ 534390 h 653143"/>
              <a:gd name="connsiteX2" fmla="*/ 1085597 w 1085597"/>
              <a:gd name="connsiteY2" fmla="*/ 653143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597" h="653143">
                <a:moveTo>
                  <a:pt x="313700" y="0"/>
                </a:moveTo>
                <a:cubicBezTo>
                  <a:pt x="112809" y="212766"/>
                  <a:pt x="-88081" y="425533"/>
                  <a:pt x="40568" y="534390"/>
                </a:cubicBezTo>
                <a:cubicBezTo>
                  <a:pt x="169217" y="643247"/>
                  <a:pt x="627407" y="648195"/>
                  <a:pt x="1085597" y="653143"/>
                </a:cubicBezTo>
              </a:path>
            </a:pathLst>
          </a:custGeom>
          <a:noFill/>
          <a:ln w="1016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45546" y="3721924"/>
            <a:ext cx="3073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Proportion of Running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01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45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7000" pencilSize="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148972" y="2427767"/>
            <a:ext cx="1966789" cy="13701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857998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17896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87947" y="2286000"/>
            <a:ext cx="2190307" cy="22948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025" y="3918096"/>
            <a:ext cx="2079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Bookman Old Style" pitchFamily="18" charset="0"/>
              </a:rPr>
              <a:t>Difference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1171" y="3918096"/>
            <a:ext cx="14318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Bookman Old Style" pitchFamily="18" charset="0"/>
              </a:rPr>
              <a:t>Hampi</a:t>
            </a:r>
            <a:endParaRPr lang="en-US" sz="3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2441217" y="2528181"/>
            <a:ext cx="1966789" cy="10338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700588" y="2421798"/>
            <a:ext cx="1965023" cy="103388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607436" y="3565438"/>
            <a:ext cx="2109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Long</a:t>
            </a:r>
            <a:b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Strings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4833" y="3575985"/>
            <a:ext cx="2286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CFG</a:t>
            </a:r>
            <a:b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Intersection</a:t>
            </a:r>
            <a:endParaRPr lang="en-US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6913170" y="2457555"/>
            <a:ext cx="2074381" cy="10076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0" y="1674146"/>
            <a:ext cx="4587948" cy="3810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27695" y="1834166"/>
            <a:ext cx="2316306" cy="3810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559626"/>
            <a:ext cx="7696200" cy="358274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43000" y="1635826"/>
            <a:ext cx="7162800" cy="1447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Task: </a:t>
            </a:r>
          </a:p>
          <a:p>
            <a:pPr marL="457200" lvl="1" indent="0">
              <a:buNone/>
            </a:pPr>
            <a:r>
              <a:rPr lang="en-US" sz="3300" dirty="0" smtClean="0">
                <a:solidFill>
                  <a:schemeClr val="bg1"/>
                </a:solidFill>
              </a:rPr>
              <a:t>intersect two regexes parameterized on </a:t>
            </a:r>
            <a:r>
              <a:rPr lang="en-US" sz="3300" i="1" dirty="0" smtClean="0">
                <a:solidFill>
                  <a:schemeClr val="bg1"/>
                </a:solidFill>
              </a:rPr>
              <a:t>n:</a:t>
            </a:r>
            <a:endParaRPr lang="en-US" sz="33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8956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[a-c]*a[a-c]{n+1}</a:t>
            </a:r>
            <a:br>
              <a:rPr lang="en-US" sz="5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  <a:cs typeface="Courier New" pitchFamily="49" charset="0"/>
              </a:rPr>
              <a:t>and</a:t>
            </a:r>
            <a:r>
              <a:rPr lang="en-US" sz="5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5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[a-c]*b[a-c]{n}</a:t>
            </a:r>
            <a:endParaRPr lang="en-US" sz="5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313217"/>
            <a:ext cx="7696200" cy="164547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81100" y="5410200"/>
            <a:ext cx="5867400" cy="156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Metric: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unning time</a:t>
            </a:r>
          </a:p>
        </p:txBody>
      </p:sp>
    </p:spTree>
    <p:extLst>
      <p:ext uri="{BB962C8B-B14F-4D97-AF65-F5344CB8AC3E}">
        <p14:creationId xmlns:p14="http://schemas.microsoft.com/office/powerpoint/2010/main" val="39789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/>
          <a:stretch/>
        </p:blipFill>
        <p:spPr>
          <a:xfrm>
            <a:off x="2323134" y="2408087"/>
            <a:ext cx="1327343" cy="7465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68000" y="2293955"/>
            <a:ext cx="2222680" cy="738664"/>
            <a:chOff x="2269288" y="1877778"/>
            <a:chExt cx="2222680" cy="738664"/>
          </a:xfrm>
          <a:effectLst/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288" y="2035788"/>
              <a:ext cx="828675" cy="5238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842157" y="1877778"/>
              <a:ext cx="16498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 smtClean="0"/>
                <a:t>Hampi</a:t>
              </a:r>
              <a:endParaRPr lang="en-US" sz="42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27183" y="3698960"/>
            <a:ext cx="1366092" cy="973240"/>
            <a:chOff x="7518906" y="1753955"/>
            <a:chExt cx="1366092" cy="973240"/>
          </a:xfrm>
        </p:grpSpPr>
        <p:pic>
          <p:nvPicPr>
            <p:cNvPr id="15" name="Picture 3" descr="C:\Users\t-pieth\AppData\Local\Microsoft\Windows\Temporary Internet Files\Content.IE5\XUFKGK1D\MC900030540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899" y="1753955"/>
              <a:ext cx="644099" cy="97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518906" y="1978965"/>
              <a:ext cx="9891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smtClean="0"/>
                <a:t>Rex</a:t>
              </a:r>
              <a:endParaRPr lang="en-US" sz="4200" b="1" dirty="0"/>
            </a:p>
          </p:txBody>
        </p:sp>
      </p:grpSp>
      <p:pic>
        <p:nvPicPr>
          <p:cNvPr id="1028" name="Picture 4" descr="C:\Users\phooji\AppData\Local\Microsoft\Windows\Temporary Internet Files\Content.IE5\W0LXKPZV\MP90038566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 trans="31000" pencilSiz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49" y="3971470"/>
            <a:ext cx="89068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53002" y="3875623"/>
            <a:ext cx="1968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 smtClean="0"/>
              <a:t>Strsolve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35377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/>
          <a:stretch/>
        </p:blipFill>
        <p:spPr>
          <a:xfrm>
            <a:off x="7860476" y="1933700"/>
            <a:ext cx="990600" cy="5571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838040" y="3870103"/>
            <a:ext cx="1072869" cy="625120"/>
            <a:chOff x="7518906" y="1907843"/>
            <a:chExt cx="1072869" cy="625120"/>
          </a:xfrm>
        </p:grpSpPr>
        <p:pic>
          <p:nvPicPr>
            <p:cNvPr id="8" name="Picture 3" descr="C:\Users\t-pieth\AppData\Local\Microsoft\Windows\Temporary Internet Files\Content.IE5\XUFKGK1D\MC9000305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065" y="1907843"/>
              <a:ext cx="413710" cy="62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518906" y="1978965"/>
              <a:ext cx="75969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Rex</a:t>
              </a:r>
              <a:endParaRPr lang="en-US" sz="3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38506" y="3269134"/>
            <a:ext cx="1424272" cy="593743"/>
            <a:chOff x="2291459" y="1794653"/>
            <a:chExt cx="1424272" cy="593743"/>
          </a:xfrm>
          <a:effectLst/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59" y="1992408"/>
              <a:ext cx="626381" cy="3959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85907" y="1794653"/>
              <a:ext cx="122982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err="1" smtClean="0"/>
                <a:t>Hampi</a:t>
              </a:r>
              <a:endParaRPr lang="en-US" sz="3000" b="1" dirty="0"/>
            </a:p>
          </p:txBody>
        </p:sp>
      </p:grpSp>
      <p:pic>
        <p:nvPicPr>
          <p:cNvPr id="13" name="Picture 4" descr="C:\Users\phooji\AppData\Local\Microsoft\Windows\Temporary Internet Files\Content.IE5\W0LXKPZV\MP90038566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 trans="31000" pencilSiz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39" y="4728263"/>
            <a:ext cx="499548" cy="4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72214" y="4495223"/>
            <a:ext cx="137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Strsolve</a:t>
            </a:r>
            <a:endParaRPr lang="en-US" sz="28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260342"/>
              </p:ext>
            </p:extLst>
          </p:nvPr>
        </p:nvGraphicFramePr>
        <p:xfrm>
          <a:off x="0" y="144780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02875" y="5796326"/>
            <a:ext cx="521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n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6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23160"/>
            <a:ext cx="2057400" cy="1540480"/>
          </a:xfrm>
          <a:prstGeom prst="rect">
            <a:avLst/>
          </a:prstGeom>
          <a:effectLst>
            <a:reflection blurRad="6350" stA="55000" endPos="54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1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Background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Building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trans="60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5" y="2423160"/>
            <a:ext cx="2044663" cy="1540480"/>
          </a:xfrm>
          <a:prstGeom prst="rect">
            <a:avLst/>
          </a:prstGeom>
          <a:effectLst>
            <a:reflection blurRad="6350" stA="50000" endA="300" endPos="67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452628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Tuning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 trans="43000" pencilSize="18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423160"/>
            <a:ext cx="2044663" cy="1540479"/>
          </a:xfrm>
          <a:prstGeom prst="rect">
            <a:avLst/>
          </a:prstGeom>
          <a:effectLst>
            <a:reflection blurRad="6350" stA="55000" endPos="74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6842760" y="4490740"/>
            <a:ext cx="233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man Old Style" pitchFamily="18" charset="0"/>
              </a:rPr>
              <a:t>Conclusion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47800"/>
            <a:ext cx="6858000" cy="44958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436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0" y="1447800"/>
            <a:ext cx="7467600" cy="4724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Introduced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string constraint solving</a:t>
            </a:r>
            <a:r>
              <a:rPr lang="en-US" dirty="0" smtClean="0"/>
              <a:t> in the context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program analysis</a:t>
            </a:r>
          </a:p>
          <a:p>
            <a:pPr>
              <a:lnSpc>
                <a:spcPct val="120000"/>
              </a:lnSpc>
            </a:pPr>
            <a:endParaRPr lang="en-US" sz="5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Two algorithms:</a:t>
            </a:r>
            <a:br>
              <a:rPr lang="en-US" dirty="0" smtClean="0"/>
            </a:br>
            <a:r>
              <a:rPr lang="en-US" dirty="0" smtClean="0"/>
              <a:t>one eager (</a:t>
            </a:r>
            <a:r>
              <a:rPr lang="en-US" dirty="0" smtClean="0">
                <a:solidFill>
                  <a:schemeClr val="tx2"/>
                </a:solidFill>
              </a:rPr>
              <a:t>DPRLE</a:t>
            </a:r>
            <a:r>
              <a:rPr lang="en-US" dirty="0" smtClean="0"/>
              <a:t>), one lazy (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strsolve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500" dirty="0"/>
          </a:p>
          <a:p>
            <a:pPr>
              <a:lnSpc>
                <a:spcPct val="120000"/>
              </a:lnSpc>
            </a:pPr>
            <a:r>
              <a:rPr lang="en-US" dirty="0" smtClean="0"/>
              <a:t>Presented experiments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data structure selection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solving multivariate constraints</a:t>
            </a:r>
          </a:p>
          <a:p>
            <a:pPr lvl="1">
              <a:lnSpc>
                <a:spcPct val="120000"/>
              </a:lnSpc>
            </a:pPr>
            <a:endParaRPr lang="en-US" sz="5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Our lazy prototype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outperforms</a:t>
            </a:r>
            <a:r>
              <a:rPr lang="en-US" dirty="0" smtClean="0"/>
              <a:t> other approaches on indicative workloads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1099" r="417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1A90714-D083-4093-AA8F-4C167B66EE9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9060" y="5385137"/>
            <a:ext cx="93324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www.cs.virginia.edu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/~ph4u/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5591" y="76200"/>
            <a:ext cx="749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Thanks for stopping by!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0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0714-D083-4093-AA8F-4C167B66EE98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8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628" y="3093826"/>
            <a:ext cx="8991600" cy="94477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" y="2511474"/>
            <a:ext cx="9233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Attacker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:</a:t>
            </a:r>
            <a:b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600" dirty="0" smtClean="0"/>
              <a:t>     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im.png'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:...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75" y="101930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369" y="1184855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41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untrusted </a:t>
            </a:r>
            <a:r>
              <a:rPr lang="en-US" sz="41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'/&gt;</a:t>
            </a:r>
            <a:endParaRPr lang="en-US" sz="41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1921486"/>
            <a:ext cx="0" cy="1282485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628" y="3093826"/>
            <a:ext cx="8991600" cy="94477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" y="2511474"/>
            <a:ext cx="9233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Attacker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:</a:t>
            </a:r>
            <a:b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600" dirty="0" smtClean="0"/>
              <a:t>     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im.png'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:...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75" y="101930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369" y="1184855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41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untrusted </a:t>
            </a:r>
            <a:r>
              <a:rPr lang="en-US" sz="41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'/&gt;</a:t>
            </a:r>
            <a:endParaRPr lang="en-US" sz="41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1921486"/>
            <a:ext cx="0" cy="1282485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914401"/>
            <a:ext cx="9144000" cy="2289570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7619" y="3733799"/>
            <a:ext cx="9151620" cy="2209800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7620" y="3203970"/>
            <a:ext cx="2174172" cy="529829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3201" y="3203971"/>
            <a:ext cx="6400800" cy="529829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6552" y="3203972"/>
            <a:ext cx="142308" cy="133588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1759" y="3604260"/>
            <a:ext cx="91441" cy="128697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66552" y="3335296"/>
            <a:ext cx="45719" cy="78464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11332" y="3200400"/>
            <a:ext cx="45719" cy="78464"/>
          </a:xfrm>
          <a:prstGeom prst="rect">
            <a:avLst/>
          </a:prstGeom>
          <a:solidFill>
            <a:schemeClr val="tx1">
              <a:lumMod val="95000"/>
              <a:lumOff val="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206106">
            <a:off x="2092069" y="3227442"/>
            <a:ext cx="721624" cy="521114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628" y="3093826"/>
            <a:ext cx="8991600" cy="94477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322D-5066-4114-9F07-4E14B4EF60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" y="2511474"/>
            <a:ext cx="9233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Attacker</a:t>
            </a:r>
            <a: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  <a:t>:</a:t>
            </a:r>
            <a:br>
              <a:rPr lang="en-US" sz="3600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600" dirty="0" smtClean="0"/>
              <a:t>     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im.png'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:...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75" y="101930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369" y="1184855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4100" b="1" u="sng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untrusted input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'/&gt;</a:t>
            </a:r>
            <a:endParaRPr lang="en-US" sz="41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1921486"/>
            <a:ext cx="0" cy="1282485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9206106">
            <a:off x="2092069" y="3227442"/>
            <a:ext cx="721624" cy="521114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68" y="4838700"/>
            <a:ext cx="8991600" cy="1066800"/>
          </a:xfrm>
          <a:prstGeom prst="rect">
            <a:avLst/>
          </a:prstGeom>
          <a:solidFill>
            <a:schemeClr val="bg1"/>
          </a:solidFill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05400" y="3942189"/>
            <a:ext cx="0" cy="1282485"/>
          </a:xfrm>
          <a:prstGeom prst="straightConnector1">
            <a:avLst/>
          </a:prstGeom>
          <a:ln w="254000">
            <a:gradFill>
              <a:gsLst>
                <a:gs pos="0">
                  <a:schemeClr val="accent6">
                    <a:lumMod val="91000"/>
                  </a:schemeClr>
                </a:gs>
                <a:gs pos="100000">
                  <a:schemeClr val="accent6">
                    <a:lumMod val="58000"/>
                  </a:schemeClr>
                </a:gs>
              </a:gsLst>
              <a:lin ang="12000000" scaled="0"/>
            </a:gradFill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275" y="5010462"/>
            <a:ext cx="93726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41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4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1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4100" b="1" dirty="0" smtClean="0">
                <a:latin typeface="Courier New" pitchFamily="49" charset="0"/>
                <a:cs typeface="Courier New" pitchFamily="49" charset="0"/>
              </a:rPr>
              <a:t>='im.png' </a:t>
            </a:r>
            <a:r>
              <a:rPr lang="en-US" sz="4100" b="1" u="sng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onload</a:t>
            </a:r>
            <a:r>
              <a:rPr lang="en-US" sz="4100" b="1" u="sng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='j</a:t>
            </a:r>
            <a:endParaRPr lang="en-US" sz="41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rder Mark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991</Words>
  <Application>Microsoft Office PowerPoint</Application>
  <PresentationFormat>On-screen Show (4:3)</PresentationFormat>
  <Paragraphs>505</Paragraphs>
  <Slides>69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Custom Design</vt:lpstr>
      <vt:lpstr>Border Markers</vt:lpstr>
      <vt:lpstr>PowerPoint Presentation</vt:lpstr>
      <vt:lpstr>Decision Procedures for String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 Outline</vt:lpstr>
      <vt:lpstr>Talk Outline</vt:lpstr>
      <vt:lpstr>PowerPoint Presentation</vt:lpstr>
      <vt:lpstr>PowerPoint Presentation</vt:lpstr>
      <vt:lpstr>Decision Procedures</vt:lpstr>
      <vt:lpstr>Example</vt:lpstr>
      <vt:lpstr>PowerPoint Presentation</vt:lpstr>
      <vt:lpstr>Motivation</vt:lpstr>
      <vt:lpstr>String Constraint Solvers</vt:lpstr>
      <vt:lpstr>PowerPoint Presentation</vt:lpstr>
      <vt:lpstr>PowerPoint Presentation</vt:lpstr>
      <vt:lpstr>PowerPoint Presentation</vt:lpstr>
      <vt:lpstr>PowerPoint Presentation</vt:lpstr>
      <vt:lpstr>Example</vt:lpstr>
      <vt:lpstr>A: Just as hard as 3-SAT…</vt:lpstr>
      <vt:lpstr>PowerPoint Presentation</vt:lpstr>
      <vt:lpstr>PowerPoint Presentation</vt:lpstr>
      <vt:lpstr>PowerPoint Presentation</vt:lpstr>
      <vt:lpstr>PowerPoint Presentation</vt:lpstr>
      <vt:lpstr>Talk Outline</vt:lpstr>
      <vt:lpstr>Chapter 2: Defining String Constraints</vt:lpstr>
      <vt:lpstr>PowerPoint Presentation</vt:lpstr>
      <vt:lpstr>Evaluation</vt:lpstr>
      <vt:lpstr>Results</vt:lpstr>
      <vt:lpstr>Talk Outline</vt:lpstr>
      <vt:lpstr>Chapter 3: Evaluating Data Structures </vt:lpstr>
      <vt:lpstr>Motivation</vt:lpstr>
      <vt:lpstr>The Framework</vt:lpstr>
      <vt:lpstr>Study Design</vt:lpstr>
      <vt:lpstr>Character Sets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Chapter 4: Solving String Constraints Lazily</vt:lpstr>
      <vt:lpstr>Motivation</vt:lpstr>
      <vt:lpstr>Approach</vt:lpstr>
      <vt:lpstr>Evaluation</vt:lpstr>
      <vt:lpstr>Evaluation</vt:lpstr>
      <vt:lpstr>Hampi: Background</vt:lpstr>
      <vt:lpstr>Hampi: Background</vt:lpstr>
      <vt:lpstr>Hampi: Architecture</vt:lpstr>
      <vt:lpstr>PowerPoint Presentation</vt:lpstr>
      <vt:lpstr>Experiment</vt:lpstr>
      <vt:lpstr>Results</vt:lpstr>
      <vt:lpstr>Results</vt:lpstr>
      <vt:lpstr>Results</vt:lpstr>
      <vt:lpstr>Evaluation</vt:lpstr>
      <vt:lpstr>Experiment</vt:lpstr>
      <vt:lpstr>Participating Tools</vt:lpstr>
      <vt:lpstr>Results</vt:lpstr>
      <vt:lpstr>Talk Outline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2012-01-19T06:49:17Z</dcterms:created>
  <dcterms:modified xsi:type="dcterms:W3CDTF">2012-04-16T09:21:00Z</dcterms:modified>
</cp:coreProperties>
</file>